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3897" y="1641987"/>
            <a:ext cx="9724103" cy="11895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№2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41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381" y="660998"/>
            <a:ext cx="10048567" cy="1924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помочь ребенку запомнить гласные звуки и научиться их различать рассмотрите, какое положение занимают губы при произнесении гласных звуков.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Пропойте звуки: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Аааа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Уууу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Ииии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ds05.infourok.ru/uploads/ex/02ee/0000b2b5-61fdbbcb/im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55" b="9290"/>
          <a:stretch/>
        </p:blipFill>
        <p:spPr bwMode="auto">
          <a:xfrm>
            <a:off x="2217316" y="2438401"/>
            <a:ext cx="7796695" cy="34707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59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8929"/>
            <a:ext cx="10515600" cy="18155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«Повтори за мной»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811371"/>
            <a:ext cx="10134599" cy="443211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повторяет пары, тройки и большее количество звуков от более контрастных к менее контрастным.</a:t>
            </a:r>
          </a:p>
          <a:p>
            <a:pPr marL="0" indent="0" algn="just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Повтори  за мной:</a:t>
            </a:r>
          </a:p>
          <a:p>
            <a:pPr marL="0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И                  А – И – О                 У – А – И – О </a:t>
            </a:r>
          </a:p>
          <a:p>
            <a:pPr marL="0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У                  </a:t>
            </a:r>
            <a:r>
              <a:rPr lang="ru-R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 – И                 Э – У – А – И </a:t>
            </a:r>
          </a:p>
          <a:p>
            <a:pPr marL="0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– О                  И – О – Ы                А – И – О – Ы </a:t>
            </a:r>
          </a:p>
          <a:p>
            <a:pPr marL="0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– А                  Э – У – А                И – Э – У – А                 </a:t>
            </a:r>
          </a:p>
          <a:p>
            <a:pPr marL="0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– Э                   А – Ы – О               </a:t>
            </a:r>
            <a:r>
              <a:rPr lang="ru-R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 – Ы – Э </a:t>
            </a:r>
          </a:p>
          <a:p>
            <a:pPr marL="0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О                   И – Ы – Э               У – А – Ы – О </a:t>
            </a:r>
          </a:p>
          <a:p>
            <a:pPr marL="0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– У                   О – У – А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87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064" y="203291"/>
            <a:ext cx="10515600" cy="13524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«Научи брата/сестру»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478" y="1073952"/>
            <a:ext cx="10134599" cy="24951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узнать гласный звук по беззвучной артикуляции.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научи брата/сестру правильно произносить гласные звуки. Для этого надо вспомнить: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обозначает каждая картинка и произнести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5.infourok.ru/uploads/ex/02ee/0000b2b5-61fdbbcb/img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1" b="5574"/>
          <a:stretch/>
        </p:blipFill>
        <p:spPr bwMode="auto">
          <a:xfrm>
            <a:off x="762603" y="2802901"/>
            <a:ext cx="10237122" cy="40550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01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8929"/>
            <a:ext cx="10515600" cy="18155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«Спой песенку гласных звуков»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1371"/>
            <a:ext cx="10134599" cy="617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Давай с тобой споем песенку из гласных звуков: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47304" y="3033758"/>
            <a:ext cx="1995948" cy="1902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742903" y="3446935"/>
            <a:ext cx="732503" cy="8694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443885" y="2428568"/>
            <a:ext cx="1243780" cy="27923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0878" y="3335846"/>
            <a:ext cx="2959510" cy="1297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9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8929"/>
            <a:ext cx="10134599" cy="8487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«Поймай шпиона»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3280"/>
            <a:ext cx="10134599" cy="61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картинки, выделяя первый звук, попросите ребенка показать картинку, в названии которой нет звука [а].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(Слова: астра, туфли, аист, арфа)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Покажи картинку, в названии которой нет звука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  <p:pic>
        <p:nvPicPr>
          <p:cNvPr id="3078" name="Picture 6" descr="https://1semena.ru/wa-data/public/shop/products/35/10/21035/images/27562/27562.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684" y="2250806"/>
            <a:ext cx="2668225" cy="28683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e01.alicdn.com/kf/HTB1_ormLSzqK1RjSZFHq6z3CpXaS/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5212" y="4155415"/>
            <a:ext cx="2300287" cy="23002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2.depositphotos.com/4116991/10120/i/950/depositphotos_101208530-stock-photo-flew-stork-in-its-ne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9408" y="2154046"/>
            <a:ext cx="2307362" cy="27771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.pinimg.com/originals/b0/00/9b/b0009b5aec7e1fba662a3d8e19e0d9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3356" y="3368053"/>
            <a:ext cx="2308114" cy="31261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025836" y="2272813"/>
            <a:ext cx="1406397" cy="14598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1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8929"/>
            <a:ext cx="10134599" cy="8487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«Потерялся»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3280"/>
            <a:ext cx="10134599" cy="617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картинки, выделяя гласный звук, попросите ребенка показать картинку, в названии которой есть звук [у]. (Слова: утка, мак, лист,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кит)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Покажи картинку, в названии которой есть звук [у].</a:t>
            </a:r>
          </a:p>
        </p:txBody>
      </p:sp>
      <p:sp>
        <p:nvSpPr>
          <p:cNvPr id="8" name="Овал 7"/>
          <p:cNvSpPr/>
          <p:nvPr/>
        </p:nvSpPr>
        <p:spPr>
          <a:xfrm>
            <a:off x="5162843" y="2546252"/>
            <a:ext cx="1209821" cy="12226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pic>
        <p:nvPicPr>
          <p:cNvPr id="4098" name="Picture 2" descr="https://get.pxhere.com/photo/water-nature-grass-bird-prairie-animal-wildlife-beak-feather-fauna-plumage-poultry-birds-duck-vertebrate-beautiful-bill-waterfowl-water-bird-animal-world-wildlife-photography-mallard-ducks-geese-and-swans-552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217" y="4043292"/>
            <a:ext cx="2537486" cy="24754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pixabay.com/photo/2016/10/04/05/18/flower-1713608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56" y="2272813"/>
            <a:ext cx="2491128" cy="24911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f802baa73ba340b1746207b080f7116d-5224088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29706" y="4252955"/>
            <a:ext cx="1922665" cy="23248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lacepic.ru/wp-content/uploads/2018/12/10-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3" r="4605"/>
          <a:stretch/>
        </p:blipFill>
        <p:spPr bwMode="auto">
          <a:xfrm>
            <a:off x="8009369" y="1962041"/>
            <a:ext cx="3667433" cy="25201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4065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14708</TotalTime>
  <Words>346</Words>
  <Application>Microsoft Office PowerPoint</Application>
  <PresentationFormat>Произвольный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Коррекция нарушений слоговой структуры речи Занятие №2</vt:lpstr>
      <vt:lpstr>Слайд 2</vt:lpstr>
      <vt:lpstr>Упражнение «Повтори за мной»</vt:lpstr>
      <vt:lpstr>Упражнение «Научи брата/сестру»</vt:lpstr>
      <vt:lpstr>Упражнение «Спой песенку гласных звуков»</vt:lpstr>
      <vt:lpstr>Упражнение «Поймай шпиона»</vt:lpstr>
      <vt:lpstr>Упражнение «Потерялся»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про</cp:lastModifiedBy>
  <cp:revision>33</cp:revision>
  <dcterms:created xsi:type="dcterms:W3CDTF">2021-10-21T13:18:58Z</dcterms:created>
  <dcterms:modified xsi:type="dcterms:W3CDTF">2021-11-08T10:57:00Z</dcterms:modified>
</cp:coreProperties>
</file>