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1" y="1282076"/>
            <a:ext cx="6900120" cy="41311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предложите ему сказать, что делают и какие звуки произносят люди и животные, изображенные на них. Попросите ребенка докрашивать картинки и отвечать на вопросы: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воет на месяц: «У-у-у!»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укачивает куклу: «А-а-а!»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стонет от боли: «О-о-о!»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Жеребенок резвится и ржет: «И-и-и!»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ребенка на то, что произнесении звука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губы вытянуты трубочкой, при произнесении звука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рот широко открыт, при произнесении звука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округлены «бубликом», а при произнесении звука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растянуты в «улыбку».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90278"/>
              </p:ext>
            </p:extLst>
          </p:nvPr>
        </p:nvGraphicFramePr>
        <p:xfrm>
          <a:off x="7462693" y="1027906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2693" y="1027906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0" y="1282076"/>
            <a:ext cx="11444411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ребенку, что звуки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гласные. Их можно петь. Когда они произносятся во рту нет преграды.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ребенку, что гласные звуки принято обозначать красным кружочком. Дайте ребенку кружок из красного картона и предложите поднимать его, как только он услышит гласный звук.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звуков: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4" name="Picture 6" descr="https://ic.pics.livejournal.com/metodika_rki/33112598/19722/19722_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9" b="10743"/>
          <a:stretch/>
        </p:blipFill>
        <p:spPr bwMode="auto">
          <a:xfrm rot="396824">
            <a:off x="6958156" y="4065435"/>
            <a:ext cx="3682136" cy="1767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1" y="1282076"/>
            <a:ext cx="6354886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роизнесите ряд слов, акцентируя начальный ударный гласный звук, и попросите ребенка определить, с какого звука они начинаются: утка, уши, угли, улица (со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армия, Африка, азбука, арка (со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ослик, озеро, остров, облако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иглы, искры, изгородь, иней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сначала обвести 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названия которых начинаются со звука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далее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и, наконец,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94640"/>
              </p:ext>
            </p:extLst>
          </p:nvPr>
        </p:nvGraphicFramePr>
        <p:xfrm>
          <a:off x="7167562" y="1027906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7562" y="1027906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6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99" y="1469015"/>
            <a:ext cx="10369482" cy="3019857"/>
          </a:xfrm>
        </p:spPr>
        <p:txBody>
          <a:bodyPr>
            <a:normAutofit/>
          </a:bodyPr>
          <a:lstStyle/>
          <a:p>
            <a:pPr marL="0" indent="0" algn="just" fontAlgn="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вспомнить имена детей, начинающиеся со звука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лла, Ася, Аня, Артем, Артур), имена детей, начинающиеся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(Игорь, Ира, Илья), имена детей, начинающиеся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(Оля, Осип), имя девочки, начинающееся со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(Уля).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https://avatars.mds.yandex.net/get-zen_doc/964926/pub_5acee1415f49677d1f0165be_5acee1534826772a887dfe4f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2489"/>
          <a:stretch/>
        </p:blipFill>
        <p:spPr bwMode="auto">
          <a:xfrm rot="283643">
            <a:off x="6691746" y="3311452"/>
            <a:ext cx="3713018" cy="292220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8" y="337416"/>
            <a:ext cx="6075217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64542"/>
              </p:ext>
            </p:extLst>
          </p:nvPr>
        </p:nvGraphicFramePr>
        <p:xfrm>
          <a:off x="5527963" y="337416"/>
          <a:ext cx="6335359" cy="6271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7963" y="337416"/>
                        <a:ext cx="6335359" cy="6271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9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8318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21386"/>
              </p:ext>
            </p:extLst>
          </p:nvPr>
        </p:nvGraphicFramePr>
        <p:xfrm>
          <a:off x="5375565" y="394138"/>
          <a:ext cx="6220690" cy="605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5565" y="394138"/>
                        <a:ext cx="6220690" cy="605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9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460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№4  </vt:lpstr>
      <vt:lpstr>Задание №1 </vt:lpstr>
      <vt:lpstr>Задание №2 </vt:lpstr>
      <vt:lpstr>Задание №3 </vt:lpstr>
      <vt:lpstr>Задание №3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   </dc:title>
  <dc:creator>Ксения</dc:creator>
  <cp:lastModifiedBy>Олененок Тазовский</cp:lastModifiedBy>
  <cp:revision>29</cp:revision>
  <dcterms:created xsi:type="dcterms:W3CDTF">2021-11-07T12:33:01Z</dcterms:created>
  <dcterms:modified xsi:type="dcterms:W3CDTF">2021-11-16T05:45:55Z</dcterms:modified>
</cp:coreProperties>
</file>