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773382"/>
            <a:ext cx="9724103" cy="176473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«Двусложные слова, состоящие из открытых слогов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тип слоговой структуры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«Ответь, кто это?»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274" y="1012889"/>
            <a:ext cx="10390238" cy="3739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сюжетные картинки.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просмотреть картинки, прослушать предложения, 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ответь на вопросы одним словом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купает Вову. Кто купает Вову? Мама.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с сыном. Кто играет с сыном? Папа.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Дядя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домой. Кто идет домой? Дядя.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гуляет с детьми. Кто гуляет с детьми? Няня.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ds02.infourok.ru/uploads/ex/00c8/00035c27-8e1d9d0b/hello_html_36c34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47" y="2619474"/>
            <a:ext cx="1795475" cy="223320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istockphoto.com/vectors/man-and-boy-father-and-son-palying-on-floor-at-home-developing-games-vector-id935367036?k=20&amp;m=935367036&amp;s=612x612&amp;w=0&amp;h=nLK2IPXxusDsflX1whCYP3e67xxBIPCgHqGhsUggb7E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589" r="10219" b="16977"/>
          <a:stretch/>
        </p:blipFill>
        <p:spPr bwMode="auto">
          <a:xfrm>
            <a:off x="3239306" y="4226627"/>
            <a:ext cx="2887059" cy="207768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orage.yandexcloud.net/def-pro-library/assets/library/library/33%D0%AF/Page_0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-449" r="55712" b="7273"/>
          <a:stretch/>
        </p:blipFill>
        <p:spPr bwMode="auto">
          <a:xfrm>
            <a:off x="886101" y="2882499"/>
            <a:ext cx="1936509" cy="207074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b/%D0%BC%D0%BE%D0%BB%D0%BE%D0%B4%D1%8B%D0%B5-%D1%81%D1%82%D0%B8%D0%BB%D1%8C%D0%BD%D1%8B%D0%B5-%D0%BC%D0%B0%D1%82%D1%8C-%D0%B8%D0%BB%D0%B8-%D0%BD%D1%8F%D0%BD%D1%8F-%D0%B8%D0%B4%D1%8F-%D1%81-%D0%B4%D0%B5%D1%82%D1%8C%D0%BC%D0%B8-%D1%81%D0%B5%D0%BC%D1%8C%D1%8F-%D1%81%D1%87%D0%B0%D1%81%D1%82%D0%BB%D0%B8%D0%B2%D0%B0%D1%8F-1259991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4153" r="8742" b="10976"/>
          <a:stretch/>
        </p:blipFill>
        <p:spPr bwMode="auto">
          <a:xfrm>
            <a:off x="6767821" y="4226627"/>
            <a:ext cx="2394806" cy="207768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«Длинные – короткие»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66799" y="1132003"/>
            <a:ext cx="10086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называет первый слог слова. Ребенок, возвращая мяч, добавляет заданный слог, а затем произносит слово полностью.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55255"/>
              </p:ext>
            </p:extLst>
          </p:nvPr>
        </p:nvGraphicFramePr>
        <p:xfrm>
          <a:off x="1713345" y="2830387"/>
          <a:ext cx="797098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603">
                  <a:extLst>
                    <a:ext uri="{9D8B030D-6E8A-4147-A177-3AD203B41FA5}">
                      <a16:colId xmlns:a16="http://schemas.microsoft.com/office/drawing/2014/main" val="3298836801"/>
                    </a:ext>
                  </a:extLst>
                </a:gridCol>
                <a:gridCol w="2667603">
                  <a:extLst>
                    <a:ext uri="{9D8B030D-6E8A-4147-A177-3AD203B41FA5}">
                      <a16:colId xmlns:a16="http://schemas.microsoft.com/office/drawing/2014/main" val="3426304453"/>
                    </a:ext>
                  </a:extLst>
                </a:gridCol>
                <a:gridCol w="2635776">
                  <a:extLst>
                    <a:ext uri="{9D8B030D-6E8A-4147-A177-3AD203B41FA5}">
                      <a16:colId xmlns:a16="http://schemas.microsoft.com/office/drawing/2014/main" val="3309824324"/>
                    </a:ext>
                  </a:extLst>
                </a:gridCol>
              </a:tblGrid>
              <a:tr h="27945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Нота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Хата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Мята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Фата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7022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81370"/>
              </p:ext>
            </p:extLst>
          </p:nvPr>
        </p:nvGraphicFramePr>
        <p:xfrm>
          <a:off x="1713345" y="2250295"/>
          <a:ext cx="80956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964">
                  <a:extLst>
                    <a:ext uri="{9D8B030D-6E8A-4147-A177-3AD203B41FA5}">
                      <a16:colId xmlns:a16="http://schemas.microsoft.com/office/drawing/2014/main" val="46000662"/>
                    </a:ext>
                  </a:extLst>
                </a:gridCol>
                <a:gridCol w="5361710">
                  <a:extLst>
                    <a:ext uri="{9D8B030D-6E8A-4147-A177-3AD203B41FA5}">
                      <a16:colId xmlns:a16="http://schemas.microsoft.com/office/drawing/2014/main" val="250476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5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381" y="660998"/>
            <a:ext cx="10048567" cy="408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«Найди и назови»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картинки, на каждой из которой изображено несколько предметов.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– Я назову предмет, а ты найди картинку, где таких предметов несколько, и назови 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Дыня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avatars.mds.yandex.net/i?id=4e2c3361316926354fa0795074ee46b5-432061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51" y="2500312"/>
            <a:ext cx="1964171" cy="171730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yl.ru/misc/i/ai/204023/916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4453889"/>
            <a:ext cx="2421764" cy="192357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b202afc786ba8530a1760bf706859cf3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00" y="2376544"/>
            <a:ext cx="2754791" cy="171744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1.1zoom.ru/b5050/568/Cats_Three_3_445520_1600x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98" y="4748151"/>
            <a:ext cx="2356142" cy="176710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zen_doc/1209363/pub_5c3b5250a3352000adcdfd35_5c3b53996d724700ab2e09f1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19" y="4748151"/>
            <a:ext cx="2751381" cy="167222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64" y="203291"/>
            <a:ext cx="10241014" cy="870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«Выполни команду»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098" y="1073952"/>
            <a:ext cx="10535980" cy="1708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я командир. Я буду отдавать приказы, а ты – выполнять их и называть то, что делаешь.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38010"/>
              </p:ext>
            </p:extLst>
          </p:nvPr>
        </p:nvGraphicFramePr>
        <p:xfrm>
          <a:off x="740099" y="1944613"/>
          <a:ext cx="9914046" cy="348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023">
                  <a:extLst>
                    <a:ext uri="{9D8B030D-6E8A-4147-A177-3AD203B41FA5}">
                      <a16:colId xmlns:a16="http://schemas.microsoft.com/office/drawing/2014/main" val="2792820184"/>
                    </a:ext>
                  </a:extLst>
                </a:gridCol>
                <a:gridCol w="4957023">
                  <a:extLst>
                    <a:ext uri="{9D8B030D-6E8A-4147-A177-3AD203B41FA5}">
                      <a16:colId xmlns:a16="http://schemas.microsoft.com/office/drawing/2014/main" val="3941575129"/>
                    </a:ext>
                  </a:extLst>
                </a:gridCol>
              </a:tblGrid>
              <a:tr h="4653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58339"/>
                  </a:ext>
                </a:extLst>
              </a:tr>
              <a:tr h="28686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Иди.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Беги.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Дуй.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 мяч.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руки.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Веди Петю.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Пили.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Иду.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Бегу.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Дую.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Даю.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Мою.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Веду.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Пилю.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4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831"/>
            <a:ext cx="10515600" cy="10318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«Чего (кого) не стало?»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776" y="856472"/>
            <a:ext cx="10654060" cy="14179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картинки.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 названия изображенных на 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говорит: – Рассмотри и запомни картинки, а после этого закрой глаза. Затем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убирает одну из картинок и просит ответить на вопрос: – Чего (кого) не стало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Ребенок: -Быка, дома и т.д.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pixabay.com/photo/2016/10/04/05/18/flower-1713608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5" y="2834557"/>
            <a:ext cx="2132701" cy="213270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mistroiteli.ru/wp-content/uploads/2018/08/dom-iz-kleenogo-brusa-vidi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05" y="4219561"/>
            <a:ext cx="2132701" cy="213270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5dcbad6c774b9acf0e990775d8822702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31" y="2492915"/>
            <a:ext cx="2858069" cy="190411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lacepic.ru/wp-content/uploads/2018/12/10-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3890" b="26182"/>
          <a:stretch/>
        </p:blipFill>
        <p:spPr bwMode="auto">
          <a:xfrm>
            <a:off x="5954076" y="4645895"/>
            <a:ext cx="3725158" cy="187411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zooclub.ru/attach/17000/1717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/>
          <a:stretch/>
        </p:blipFill>
        <p:spPr bwMode="auto">
          <a:xfrm>
            <a:off x="5232706" y="2492915"/>
            <a:ext cx="2384059" cy="194896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14859</TotalTime>
  <Words>330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Коррекция нарушений слоговой структуры речи Занятие №4 «Двусложные слова, состоящие из открытых слогов (1-й тип слоговой структуры)»</vt:lpstr>
      <vt:lpstr>Упражнение «Ответь, кто это?»</vt:lpstr>
      <vt:lpstr>Упражнение «Длинные – короткие»</vt:lpstr>
      <vt:lpstr>Презентация PowerPoint</vt:lpstr>
      <vt:lpstr>Упражнение «Выполни команду»</vt:lpstr>
      <vt:lpstr>Упражнение «Чего (кого) не стало?»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Олененок Тазовский</cp:lastModifiedBy>
  <cp:revision>47</cp:revision>
  <dcterms:created xsi:type="dcterms:W3CDTF">2021-10-21T13:18:58Z</dcterms:created>
  <dcterms:modified xsi:type="dcterms:W3CDTF">2021-11-15T12:53:34Z</dcterms:modified>
</cp:coreProperties>
</file>