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61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773382"/>
            <a:ext cx="9724103" cy="176473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№6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«Трехсложные слова, состоящие из открытых слогов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«Послушай и ответь»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74" y="1012890"/>
            <a:ext cx="10390238" cy="82976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бросая мяч ребенку, называет первый слог слова. Ребенок, возвращая мяч, добавляет заданный слог, а затем произносит слово полностью. </a:t>
            </a:r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5571"/>
              </p:ext>
            </p:extLst>
          </p:nvPr>
        </p:nvGraphicFramePr>
        <p:xfrm>
          <a:off x="1538515" y="1831497"/>
          <a:ext cx="8127999" cy="469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48260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Помада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Каюта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ляна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беда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Полено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Поляна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Помада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76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«Назови много предметов»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6799" y="1132003"/>
            <a:ext cx="10086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называет существительное в единственном числе. Ребенок, возвращая мяч, произносит слово во множественном числе: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7884"/>
              </p:ext>
            </p:extLst>
          </p:nvPr>
        </p:nvGraphicFramePr>
        <p:xfrm>
          <a:off x="1285683" y="2359780"/>
          <a:ext cx="8061516" cy="3984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0758">
                  <a:extLst>
                    <a:ext uri="{9D8B030D-6E8A-4147-A177-3AD203B41FA5}">
                      <a16:colId xmlns:a16="http://schemas.microsoft.com/office/drawing/2014/main" val="312607907"/>
                    </a:ext>
                  </a:extLst>
                </a:gridCol>
                <a:gridCol w="4030758">
                  <a:extLst>
                    <a:ext uri="{9D8B030D-6E8A-4147-A177-3AD203B41FA5}">
                      <a16:colId xmlns:a16="http://schemas.microsoft.com/office/drawing/2014/main" val="72658262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30811"/>
                  </a:ext>
                </a:extLst>
              </a:tr>
              <a:tr h="13746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панама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филин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кабан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ягода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пион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буфет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батон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вагон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бутон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бидон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Панамы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Филины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Кабаны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Пионы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Буфеты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Батоны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Вагоны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Бутоны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Бидоны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23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408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«Кто у кого?»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сюжетные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картинки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показывать на картинку и произносить начало предложения, а 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слово».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66839"/>
              </p:ext>
            </p:extLst>
          </p:nvPr>
        </p:nvGraphicFramePr>
        <p:xfrm>
          <a:off x="3828205" y="2451331"/>
          <a:ext cx="57527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84">
                  <a:extLst>
                    <a:ext uri="{9D8B030D-6E8A-4147-A177-3AD203B41FA5}">
                      <a16:colId xmlns:a16="http://schemas.microsoft.com/office/drawing/2014/main" val="458408424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246606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76403"/>
                  </a:ext>
                </a:extLst>
              </a:tr>
              <a:tr h="684733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кошки …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утки …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коровы …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гусыни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r>
                        <a:rPr lang="ru-RU" dirty="0" smtClean="0"/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котята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утята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телята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гусята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92724"/>
                  </a:ext>
                </a:extLst>
              </a:tr>
            </a:tbl>
          </a:graphicData>
        </a:graphic>
      </p:graphicFrame>
      <p:pic>
        <p:nvPicPr>
          <p:cNvPr id="2052" name="Picture 4" descr="https://grandgames.net/puzzle/f1200/utyat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2" y="2275841"/>
            <a:ext cx="2552889" cy="19359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desktopwallpapers.ru/animals/pics/wide/1920x1200/c24f98eba82666ae547b138be9933b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2" y="4428505"/>
            <a:ext cx="2558162" cy="19359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artvestnik.ru/wp-content/uploads/2021/06/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8" y="4355615"/>
            <a:ext cx="2552889" cy="20088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artfile.ru/2048x1365_940390_%5bwww.ArtFile.ru%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51" y="4358714"/>
            <a:ext cx="2904620" cy="20088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369545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098" y="1378752"/>
            <a:ext cx="10535980" cy="796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говорит: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произносить начало предложения и показывать действие, а ты – добавлять последнее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85595"/>
              </p:ext>
            </p:extLst>
          </p:nvPr>
        </p:nvGraphicFramePr>
        <p:xfrm>
          <a:off x="2205912" y="2596342"/>
          <a:ext cx="769731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228">
                  <a:extLst>
                    <a:ext uri="{9D8B030D-6E8A-4147-A177-3AD203B41FA5}">
                      <a16:colId xmlns:a16="http://schemas.microsoft.com/office/drawing/2014/main" val="2792820184"/>
                    </a:ext>
                  </a:extLst>
                </a:gridCol>
                <a:gridCol w="3150090">
                  <a:extLst>
                    <a:ext uri="{9D8B030D-6E8A-4147-A177-3AD203B41FA5}">
                      <a16:colId xmlns:a16="http://schemas.microsoft.com/office/drawing/2014/main" val="3941575129"/>
                    </a:ext>
                  </a:extLst>
                </a:gridCol>
              </a:tblGrid>
              <a:tr h="407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58339"/>
                  </a:ext>
                </a:extLst>
              </a:tr>
              <a:tr h="1304702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Воду в чашку ... 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Воду из чашки ... 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Цветы водой ... </a:t>
                      </a: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налили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вылили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полили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369545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80" y="1110607"/>
            <a:ext cx="10535980" cy="13228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сюжетные и предметные картинки. Взрослый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показывать на картинку и произносить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предложения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ты – добавлять последнее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56737"/>
              </p:ext>
            </p:extLst>
          </p:nvPr>
        </p:nvGraphicFramePr>
        <p:xfrm>
          <a:off x="1430558" y="2433492"/>
          <a:ext cx="8570155" cy="176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81">
                  <a:extLst>
                    <a:ext uri="{9D8B030D-6E8A-4147-A177-3AD203B41FA5}">
                      <a16:colId xmlns:a16="http://schemas.microsoft.com/office/drawing/2014/main" val="2792820184"/>
                    </a:ext>
                  </a:extLst>
                </a:gridCol>
                <a:gridCol w="2679074">
                  <a:extLst>
                    <a:ext uri="{9D8B030D-6E8A-4147-A177-3AD203B41FA5}">
                      <a16:colId xmlns:a16="http://schemas.microsoft.com/office/drawing/2014/main" val="3941575129"/>
                    </a:ext>
                  </a:extLst>
                </a:gridCol>
              </a:tblGrid>
              <a:tr h="407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58339"/>
                  </a:ext>
                </a:extLst>
              </a:tr>
              <a:tr h="130470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Девочки водой цветы ... (что сделали?)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Наташа воду из ведра ... (что сделала?)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Зимой ребята водой каток ... (что сделали?)</a:t>
                      </a:r>
                      <a:endParaRPr lang="ru-RU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полили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вылила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залили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594"/>
                  </a:ext>
                </a:extLst>
              </a:tr>
            </a:tbl>
          </a:graphicData>
        </a:graphic>
      </p:graphicFrame>
      <p:pic>
        <p:nvPicPr>
          <p:cNvPr id="1026" name="Picture 2" descr="https://userdocs.ru/pars_docs/refs/83/82704/82704_html_m7c1b43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4"/>
          <a:stretch/>
        </p:blipFill>
        <p:spPr bwMode="auto">
          <a:xfrm>
            <a:off x="1091625" y="4420765"/>
            <a:ext cx="2669269" cy="17999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reskazok.ru/images/suteev/pro-snegurochki-i-snezhin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02" y="4420765"/>
            <a:ext cx="2669269" cy="17999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3323992/pub_5f119315bf16fa26771ac706_5f130b6e6b4dee47ab573440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79" y="4420765"/>
            <a:ext cx="2669269" cy="17999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14971</TotalTime>
  <Words>305</Words>
  <Application>Microsoft Office PowerPoint</Application>
  <PresentationFormat>Широкоэкранный</PresentationFormat>
  <Paragraphs>105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№6 «Трехсложные слова, состоящие из открытых слогов (2-й тип слоговой структуры)»</vt:lpstr>
      <vt:lpstr>Упражнение «Послушай и ответь»</vt:lpstr>
      <vt:lpstr>Упражнение «Назови много предметов»</vt:lpstr>
      <vt:lpstr>Презентация PowerPoint</vt:lpstr>
      <vt:lpstr>Упражнение «Закончи предложение»</vt:lpstr>
      <vt:lpstr>Упражнение «Закончи предложение»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Олененок Тазовский</cp:lastModifiedBy>
  <cp:revision>63</cp:revision>
  <dcterms:created xsi:type="dcterms:W3CDTF">2021-10-21T13:18:58Z</dcterms:created>
  <dcterms:modified xsi:type="dcterms:W3CDTF">2021-12-01T06:21:57Z</dcterms:modified>
</cp:coreProperties>
</file>