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9" r:id="rId4"/>
    <p:sldId id="260" r:id="rId5"/>
    <p:sldId id="262" r:id="rId6"/>
    <p:sldId id="281" r:id="rId7"/>
    <p:sldId id="258" r:id="rId8"/>
    <p:sldId id="282" r:id="rId9"/>
    <p:sldId id="283" r:id="rId10"/>
    <p:sldId id="270" r:id="rId11"/>
    <p:sldId id="285" r:id="rId12"/>
    <p:sldId id="288" r:id="rId13"/>
    <p:sldId id="274" r:id="rId14"/>
    <p:sldId id="284" r:id="rId15"/>
    <p:sldId id="286" r:id="rId16"/>
    <p:sldId id="267" r:id="rId17"/>
    <p:sldId id="269" r:id="rId18"/>
    <p:sldId id="275" r:id="rId19"/>
    <p:sldId id="271" r:id="rId20"/>
    <p:sldId id="272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28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z Olenenek" userId="df3c08f1bae14d41" providerId="LiveId" clId="{49A7F236-5A2F-46AB-9E43-8DC1C7F7DADF}"/>
    <pc:docChg chg="undo custSel modSld">
      <pc:chgData name="Taz Olenenek" userId="df3c08f1bae14d41" providerId="LiveId" clId="{49A7F236-5A2F-46AB-9E43-8DC1C7F7DADF}" dt="2023-10-12T12:58:39.671" v="2093" actId="14100"/>
      <pc:docMkLst>
        <pc:docMk/>
      </pc:docMkLst>
      <pc:sldChg chg="addSp delSp modSp mod">
        <pc:chgData name="Taz Olenenek" userId="df3c08f1bae14d41" providerId="LiveId" clId="{49A7F236-5A2F-46AB-9E43-8DC1C7F7DADF}" dt="2023-10-11T11:27:01.536" v="518" actId="1076"/>
        <pc:sldMkLst>
          <pc:docMk/>
          <pc:sldMk cId="742934082" sldId="256"/>
        </pc:sldMkLst>
        <pc:spChg chg="del mod">
          <ac:chgData name="Taz Olenenek" userId="df3c08f1bae14d41" providerId="LiveId" clId="{49A7F236-5A2F-46AB-9E43-8DC1C7F7DADF}" dt="2023-10-11T11:00:58.173" v="13" actId="21"/>
          <ac:spMkLst>
            <pc:docMk/>
            <pc:sldMk cId="742934082" sldId="256"/>
            <ac:spMk id="2" creationId="{00000000-0000-0000-0000-000000000000}"/>
          </ac:spMkLst>
        </pc:spChg>
        <pc:spChg chg="del">
          <ac:chgData name="Taz Olenenek" userId="df3c08f1bae14d41" providerId="LiveId" clId="{49A7F236-5A2F-46AB-9E43-8DC1C7F7DADF}" dt="2023-10-11T11:00:48.323" v="11" actId="21"/>
          <ac:spMkLst>
            <pc:docMk/>
            <pc:sldMk cId="742934082" sldId="256"/>
            <ac:spMk id="3" creationId="{00000000-0000-0000-0000-000000000000}"/>
          </ac:spMkLst>
        </pc:spChg>
        <pc:spChg chg="del">
          <ac:chgData name="Taz Olenenek" userId="df3c08f1bae14d41" providerId="LiveId" clId="{49A7F236-5A2F-46AB-9E43-8DC1C7F7DADF}" dt="2023-10-11T11:00:52.810" v="12" actId="21"/>
          <ac:spMkLst>
            <pc:docMk/>
            <pc:sldMk cId="742934082" sldId="256"/>
            <ac:spMk id="4" creationId="{00000000-0000-0000-0000-000000000000}"/>
          </ac:spMkLst>
        </pc:spChg>
        <pc:spChg chg="del mod">
          <ac:chgData name="Taz Olenenek" userId="df3c08f1bae14d41" providerId="LiveId" clId="{49A7F236-5A2F-46AB-9E43-8DC1C7F7DADF}" dt="2023-10-11T11:01:27.453" v="19" actId="21"/>
          <ac:spMkLst>
            <pc:docMk/>
            <pc:sldMk cId="742934082" sldId="256"/>
            <ac:spMk id="8" creationId="{00000000-0000-0000-0000-000000000000}"/>
          </ac:spMkLst>
        </pc:spChg>
        <pc:spChg chg="add del mod">
          <ac:chgData name="Taz Olenenek" userId="df3c08f1bae14d41" providerId="LiveId" clId="{49A7F236-5A2F-46AB-9E43-8DC1C7F7DADF}" dt="2023-10-11T11:01:52.725" v="24"/>
          <ac:spMkLst>
            <pc:docMk/>
            <pc:sldMk cId="742934082" sldId="256"/>
            <ac:spMk id="9" creationId="{CD1B986E-CE22-134F-82E2-3DB95660E345}"/>
          </ac:spMkLst>
        </pc:spChg>
        <pc:spChg chg="mod">
          <ac:chgData name="Taz Olenenek" userId="df3c08f1bae14d41" providerId="LiveId" clId="{49A7F236-5A2F-46AB-9E43-8DC1C7F7DADF}" dt="2023-10-11T11:01:14.058" v="16" actId="1076"/>
          <ac:spMkLst>
            <pc:docMk/>
            <pc:sldMk cId="742934082" sldId="256"/>
            <ac:spMk id="10" creationId="{00000000-0000-0000-0000-000000000000}"/>
          </ac:spMkLst>
        </pc:spChg>
        <pc:spChg chg="add del mod">
          <ac:chgData name="Taz Olenenek" userId="df3c08f1bae14d41" providerId="LiveId" clId="{49A7F236-5A2F-46AB-9E43-8DC1C7F7DADF}" dt="2023-10-11T11:01:52.653" v="22" actId="21"/>
          <ac:spMkLst>
            <pc:docMk/>
            <pc:sldMk cId="742934082" sldId="256"/>
            <ac:spMk id="12" creationId="{EA2D975D-3924-67B5-F420-B7BF39E7039E}"/>
          </ac:spMkLst>
        </pc:spChg>
        <pc:spChg chg="add del mod">
          <ac:chgData name="Taz Olenenek" userId="df3c08f1bae14d41" providerId="LiveId" clId="{49A7F236-5A2F-46AB-9E43-8DC1C7F7DADF}" dt="2023-10-11T11:04:17.414" v="55"/>
          <ac:spMkLst>
            <pc:docMk/>
            <pc:sldMk cId="742934082" sldId="256"/>
            <ac:spMk id="13" creationId="{40A028EA-E7F3-50B4-7AC5-7B6145CE84AB}"/>
          </ac:spMkLst>
        </pc:spChg>
        <pc:spChg chg="add mod">
          <ac:chgData name="Taz Olenenek" userId="df3c08f1bae14d41" providerId="LiveId" clId="{49A7F236-5A2F-46AB-9E43-8DC1C7F7DADF}" dt="2023-10-11T11:03:48.337" v="48"/>
          <ac:spMkLst>
            <pc:docMk/>
            <pc:sldMk cId="742934082" sldId="256"/>
            <ac:spMk id="18" creationId="{D1C12336-2ADB-01F8-4200-87EB0327BC47}"/>
          </ac:spMkLst>
        </pc:spChg>
        <pc:spChg chg="add mod">
          <ac:chgData name="Taz Olenenek" userId="df3c08f1bae14d41" providerId="LiveId" clId="{49A7F236-5A2F-46AB-9E43-8DC1C7F7DADF}" dt="2023-10-11T11:04:50.353" v="60" actId="403"/>
          <ac:spMkLst>
            <pc:docMk/>
            <pc:sldMk cId="742934082" sldId="256"/>
            <ac:spMk id="21" creationId="{38D2E439-3123-7691-620B-BC631D7ABB16}"/>
          </ac:spMkLst>
        </pc:spChg>
        <pc:spChg chg="add mod">
          <ac:chgData name="Taz Olenenek" userId="df3c08f1bae14d41" providerId="LiveId" clId="{49A7F236-5A2F-46AB-9E43-8DC1C7F7DADF}" dt="2023-10-11T11:05:48.091" v="91" actId="1076"/>
          <ac:spMkLst>
            <pc:docMk/>
            <pc:sldMk cId="742934082" sldId="256"/>
            <ac:spMk id="22" creationId="{9DCB5B82-FD4C-A70C-3BCE-CB16B0CBA137}"/>
          </ac:spMkLst>
        </pc:spChg>
        <pc:picChg chg="add mod">
          <ac:chgData name="Taz Olenenek" userId="df3c08f1bae14d41" providerId="LiveId" clId="{49A7F236-5A2F-46AB-9E43-8DC1C7F7DADF}" dt="2023-10-11T11:01:23.145" v="18" actId="1076"/>
          <ac:picMkLst>
            <pc:docMk/>
            <pc:sldMk cId="742934082" sldId="256"/>
            <ac:picMk id="6" creationId="{EFBB4D7F-A0F9-42DB-AC6B-622C20114AC4}"/>
          </ac:picMkLst>
        </pc:picChg>
        <pc:picChg chg="del">
          <ac:chgData name="Taz Olenenek" userId="df3c08f1bae14d41" providerId="LiveId" clId="{49A7F236-5A2F-46AB-9E43-8DC1C7F7DADF}" dt="2023-10-11T11:00:18.827" v="2" actId="21"/>
          <ac:picMkLst>
            <pc:docMk/>
            <pc:sldMk cId="742934082" sldId="256"/>
            <ac:picMk id="7" creationId="{2877EB29-16DB-42E9-BEB8-B4CEC9EFE6B3}"/>
          </ac:picMkLst>
        </pc:picChg>
        <pc:picChg chg="add del mod">
          <ac:chgData name="Taz Olenenek" userId="df3c08f1bae14d41" providerId="LiveId" clId="{49A7F236-5A2F-46AB-9E43-8DC1C7F7DADF}" dt="2023-10-11T11:04:17.410" v="53" actId="21"/>
          <ac:picMkLst>
            <pc:docMk/>
            <pc:sldMk cId="742934082" sldId="256"/>
            <ac:picMk id="15" creationId="{E9089708-7228-4D41-49B8-BDA93F9815E0}"/>
          </ac:picMkLst>
        </pc:picChg>
        <pc:picChg chg="add mod">
          <ac:chgData name="Taz Olenenek" userId="df3c08f1bae14d41" providerId="LiveId" clId="{49A7F236-5A2F-46AB-9E43-8DC1C7F7DADF}" dt="2023-10-11T11:27:01.536" v="518" actId="1076"/>
          <ac:picMkLst>
            <pc:docMk/>
            <pc:sldMk cId="742934082" sldId="256"/>
            <ac:picMk id="16" creationId="{F3266073-D9D0-031B-5F9C-1921DF1EAAB1}"/>
          </ac:picMkLst>
        </pc:picChg>
        <pc:picChg chg="add mod">
          <ac:chgData name="Taz Olenenek" userId="df3c08f1bae14d41" providerId="LiveId" clId="{49A7F236-5A2F-46AB-9E43-8DC1C7F7DADF}" dt="2023-10-11T11:05:05.402" v="62" actId="1076"/>
          <ac:picMkLst>
            <pc:docMk/>
            <pc:sldMk cId="742934082" sldId="256"/>
            <ac:picMk id="17" creationId="{1E0D7BE7-44C9-8D21-601B-048C99E57522}"/>
          </ac:picMkLst>
        </pc:picChg>
        <pc:picChg chg="add mod">
          <ac:chgData name="Taz Olenenek" userId="df3c08f1bae14d41" providerId="LiveId" clId="{49A7F236-5A2F-46AB-9E43-8DC1C7F7DADF}" dt="2023-10-11T11:04:57.683" v="61" actId="1076"/>
          <ac:picMkLst>
            <pc:docMk/>
            <pc:sldMk cId="742934082" sldId="256"/>
            <ac:picMk id="20" creationId="{4DE230B0-805D-39D5-ECD3-8DA6AE829EEB}"/>
          </ac:picMkLst>
        </pc:picChg>
      </pc:sldChg>
      <pc:sldChg chg="addSp delSp modSp mod">
        <pc:chgData name="Taz Olenenek" userId="df3c08f1bae14d41" providerId="LiveId" clId="{49A7F236-5A2F-46AB-9E43-8DC1C7F7DADF}" dt="2023-10-12T12:56:52.361" v="2074" actId="20577"/>
        <pc:sldMkLst>
          <pc:docMk/>
          <pc:sldMk cId="4039413193" sldId="257"/>
        </pc:sldMkLst>
        <pc:spChg chg="del">
          <ac:chgData name="Taz Olenenek" userId="df3c08f1bae14d41" providerId="LiveId" clId="{49A7F236-5A2F-46AB-9E43-8DC1C7F7DADF}" dt="2023-10-11T11:06:19.198" v="94" actId="21"/>
          <ac:spMkLst>
            <pc:docMk/>
            <pc:sldMk cId="4039413193" sldId="257"/>
            <ac:spMk id="2" creationId="{00000000-0000-0000-0000-000000000000}"/>
          </ac:spMkLst>
        </pc:spChg>
        <pc:spChg chg="del">
          <ac:chgData name="Taz Olenenek" userId="df3c08f1bae14d41" providerId="LiveId" clId="{49A7F236-5A2F-46AB-9E43-8DC1C7F7DADF}" dt="2023-10-11T11:06:25.324" v="96" actId="21"/>
          <ac:spMkLst>
            <pc:docMk/>
            <pc:sldMk cId="4039413193" sldId="257"/>
            <ac:spMk id="3" creationId="{00000000-0000-0000-0000-000000000000}"/>
          </ac:spMkLst>
        </pc:spChg>
        <pc:spChg chg="del">
          <ac:chgData name="Taz Olenenek" userId="df3c08f1bae14d41" providerId="LiveId" clId="{49A7F236-5A2F-46AB-9E43-8DC1C7F7DADF}" dt="2023-10-11T11:06:28.724" v="97" actId="21"/>
          <ac:spMkLst>
            <pc:docMk/>
            <pc:sldMk cId="4039413193" sldId="257"/>
            <ac:spMk id="4" creationId="{00000000-0000-0000-0000-000000000000}"/>
          </ac:spMkLst>
        </pc:spChg>
        <pc:spChg chg="del">
          <ac:chgData name="Taz Olenenek" userId="df3c08f1bae14d41" providerId="LiveId" clId="{49A7F236-5A2F-46AB-9E43-8DC1C7F7DADF}" dt="2023-10-11T11:06:22.803" v="95" actId="21"/>
          <ac:spMkLst>
            <pc:docMk/>
            <pc:sldMk cId="4039413193" sldId="257"/>
            <ac:spMk id="5" creationId="{00000000-0000-0000-0000-000000000000}"/>
          </ac:spMkLst>
        </pc:spChg>
        <pc:spChg chg="del">
          <ac:chgData name="Taz Olenenek" userId="df3c08f1bae14d41" providerId="LiveId" clId="{49A7F236-5A2F-46AB-9E43-8DC1C7F7DADF}" dt="2023-10-11T11:06:12.340" v="92" actId="21"/>
          <ac:spMkLst>
            <pc:docMk/>
            <pc:sldMk cId="4039413193" sldId="257"/>
            <ac:spMk id="7" creationId="{00000000-0000-0000-0000-000000000000}"/>
          </ac:spMkLst>
        </pc:spChg>
        <pc:spChg chg="add mod">
          <ac:chgData name="Taz Olenenek" userId="df3c08f1bae14d41" providerId="LiveId" clId="{49A7F236-5A2F-46AB-9E43-8DC1C7F7DADF}" dt="2023-10-12T12:56:52.361" v="2074" actId="20577"/>
          <ac:spMkLst>
            <pc:docMk/>
            <pc:sldMk cId="4039413193" sldId="257"/>
            <ac:spMk id="9" creationId="{FD253138-99C4-CD71-AC53-075088A2C461}"/>
          </ac:spMkLst>
        </pc:spChg>
        <pc:spChg chg="add mod">
          <ac:chgData name="Taz Olenenek" userId="df3c08f1bae14d41" providerId="LiveId" clId="{49A7F236-5A2F-46AB-9E43-8DC1C7F7DADF}" dt="2023-10-11T11:08:08.292" v="107" actId="1076"/>
          <ac:spMkLst>
            <pc:docMk/>
            <pc:sldMk cId="4039413193" sldId="257"/>
            <ac:spMk id="10" creationId="{F1C322CC-F063-FCE6-8B71-9B2E0936110B}"/>
          </ac:spMkLst>
        </pc:spChg>
        <pc:spChg chg="add mod">
          <ac:chgData name="Taz Olenenek" userId="df3c08f1bae14d41" providerId="LiveId" clId="{49A7F236-5A2F-46AB-9E43-8DC1C7F7DADF}" dt="2023-10-11T11:08:53.666" v="134" actId="1076"/>
          <ac:spMkLst>
            <pc:docMk/>
            <pc:sldMk cId="4039413193" sldId="257"/>
            <ac:spMk id="11" creationId="{062D2E83-B9C7-5DED-4DF0-D48CB1406E8D}"/>
          </ac:spMkLst>
        </pc:spChg>
        <pc:picChg chg="add mod">
          <ac:chgData name="Taz Olenenek" userId="df3c08f1bae14d41" providerId="LiveId" clId="{49A7F236-5A2F-46AB-9E43-8DC1C7F7DADF}" dt="2023-10-11T11:06:46.630" v="98"/>
          <ac:picMkLst>
            <pc:docMk/>
            <pc:sldMk cId="4039413193" sldId="257"/>
            <ac:picMk id="6" creationId="{DF8C8EFD-EA58-1DE8-EA46-4BADD5460F0E}"/>
          </ac:picMkLst>
        </pc:picChg>
        <pc:picChg chg="add mod">
          <ac:chgData name="Taz Olenenek" userId="df3c08f1bae14d41" providerId="LiveId" clId="{49A7F236-5A2F-46AB-9E43-8DC1C7F7DADF}" dt="2023-10-11T11:07:05.540" v="100" actId="1076"/>
          <ac:picMkLst>
            <pc:docMk/>
            <pc:sldMk cId="4039413193" sldId="257"/>
            <ac:picMk id="8" creationId="{9F56C4E8-F491-D019-3232-190B9266DEB9}"/>
          </ac:picMkLst>
        </pc:picChg>
        <pc:picChg chg="del">
          <ac:chgData name="Taz Olenenek" userId="df3c08f1bae14d41" providerId="LiveId" clId="{49A7F236-5A2F-46AB-9E43-8DC1C7F7DADF}" dt="2023-10-11T11:06:15.786" v="93" actId="21"/>
          <ac:picMkLst>
            <pc:docMk/>
            <pc:sldMk cId="4039413193" sldId="257"/>
            <ac:picMk id="1027" creationId="{00000000-0000-0000-0000-000000000000}"/>
          </ac:picMkLst>
        </pc:picChg>
      </pc:sldChg>
      <pc:sldChg chg="addSp delSp modSp mod">
        <pc:chgData name="Taz Olenenek" userId="df3c08f1bae14d41" providerId="LiveId" clId="{49A7F236-5A2F-46AB-9E43-8DC1C7F7DADF}" dt="2023-10-12T12:16:26.026" v="1847" actId="1076"/>
        <pc:sldMkLst>
          <pc:docMk/>
          <pc:sldMk cId="2256814214" sldId="258"/>
        </pc:sldMkLst>
        <pc:spChg chg="del">
          <ac:chgData name="Taz Olenenek" userId="df3c08f1bae14d41" providerId="LiveId" clId="{49A7F236-5A2F-46AB-9E43-8DC1C7F7DADF}" dt="2023-10-12T12:10:47.754" v="1825" actId="21"/>
          <ac:spMkLst>
            <pc:docMk/>
            <pc:sldMk cId="2256814214" sldId="258"/>
            <ac:spMk id="2" creationId="{00000000-0000-0000-0000-000000000000}"/>
          </ac:spMkLst>
        </pc:spChg>
        <pc:spChg chg="del">
          <ac:chgData name="Taz Olenenek" userId="df3c08f1bae14d41" providerId="LiveId" clId="{49A7F236-5A2F-46AB-9E43-8DC1C7F7DADF}" dt="2023-10-12T12:10:44.946" v="1824" actId="21"/>
          <ac:spMkLst>
            <pc:docMk/>
            <pc:sldMk cId="2256814214" sldId="258"/>
            <ac:spMk id="3" creationId="{00000000-0000-0000-0000-000000000000}"/>
          </ac:spMkLst>
        </pc:spChg>
        <pc:spChg chg="del mod">
          <ac:chgData name="Taz Olenenek" userId="df3c08f1bae14d41" providerId="LiveId" clId="{49A7F236-5A2F-46AB-9E43-8DC1C7F7DADF}" dt="2023-10-12T12:11:24.539" v="1829" actId="21"/>
          <ac:spMkLst>
            <pc:docMk/>
            <pc:sldMk cId="2256814214" sldId="258"/>
            <ac:spMk id="7" creationId="{00000000-0000-0000-0000-000000000000}"/>
          </ac:spMkLst>
        </pc:spChg>
        <pc:spChg chg="add mod">
          <ac:chgData name="Taz Olenenek" userId="df3c08f1bae14d41" providerId="LiveId" clId="{49A7F236-5A2F-46AB-9E43-8DC1C7F7DADF}" dt="2023-10-12T12:15:45.606" v="1845" actId="207"/>
          <ac:spMkLst>
            <pc:docMk/>
            <pc:sldMk cId="2256814214" sldId="258"/>
            <ac:spMk id="9" creationId="{9EA953B7-7C06-9EDD-9D25-BDC2D72EC374}"/>
          </ac:spMkLst>
        </pc:spChg>
        <pc:picChg chg="add mod">
          <ac:chgData name="Taz Olenenek" userId="df3c08f1bae14d41" providerId="LiveId" clId="{49A7F236-5A2F-46AB-9E43-8DC1C7F7DADF}" dt="2023-10-12T12:11:08.603" v="1828"/>
          <ac:picMkLst>
            <pc:docMk/>
            <pc:sldMk cId="2256814214" sldId="258"/>
            <ac:picMk id="4" creationId="{751E13FD-D303-F887-DABF-0E59A32CEC88}"/>
          </ac:picMkLst>
        </pc:picChg>
        <pc:picChg chg="add mod">
          <ac:chgData name="Taz Olenenek" userId="df3c08f1bae14d41" providerId="LiveId" clId="{49A7F236-5A2F-46AB-9E43-8DC1C7F7DADF}" dt="2023-10-12T12:15:40.545" v="1844" actId="1076"/>
          <ac:picMkLst>
            <pc:docMk/>
            <pc:sldMk cId="2256814214" sldId="258"/>
            <ac:picMk id="8" creationId="{F9626BA5-0EC9-BE67-ED11-03739A9561BB}"/>
          </ac:picMkLst>
        </pc:picChg>
        <pc:picChg chg="add mod">
          <ac:chgData name="Taz Olenenek" userId="df3c08f1bae14d41" providerId="LiveId" clId="{49A7F236-5A2F-46AB-9E43-8DC1C7F7DADF}" dt="2023-10-12T12:16:26.026" v="1847" actId="1076"/>
          <ac:picMkLst>
            <pc:docMk/>
            <pc:sldMk cId="2256814214" sldId="258"/>
            <ac:picMk id="10" creationId="{49B54109-31D2-8EB0-FE84-C42CC05AC21C}"/>
          </ac:picMkLst>
        </pc:picChg>
        <pc:picChg chg="del">
          <ac:chgData name="Taz Olenenek" userId="df3c08f1bae14d41" providerId="LiveId" clId="{49A7F236-5A2F-46AB-9E43-8DC1C7F7DADF}" dt="2023-10-12T12:10:41.712" v="1823" actId="21"/>
          <ac:picMkLst>
            <pc:docMk/>
            <pc:sldMk cId="2256814214" sldId="258"/>
            <ac:picMk id="1027" creationId="{00000000-0000-0000-0000-000000000000}"/>
          </ac:picMkLst>
        </pc:picChg>
      </pc:sldChg>
      <pc:sldChg chg="addSp delSp modSp mod">
        <pc:chgData name="Taz Olenenek" userId="df3c08f1bae14d41" providerId="LiveId" clId="{49A7F236-5A2F-46AB-9E43-8DC1C7F7DADF}" dt="2023-10-12T12:56:41.748" v="2073" actId="20577"/>
        <pc:sldMkLst>
          <pc:docMk/>
          <pc:sldMk cId="2420186448" sldId="259"/>
        </pc:sldMkLst>
        <pc:spChg chg="del">
          <ac:chgData name="Taz Olenenek" userId="df3c08f1bae14d41" providerId="LiveId" clId="{49A7F236-5A2F-46AB-9E43-8DC1C7F7DADF}" dt="2023-10-11T11:09:10.285" v="136" actId="21"/>
          <ac:spMkLst>
            <pc:docMk/>
            <pc:sldMk cId="2420186448" sldId="259"/>
            <ac:spMk id="2" creationId="{00000000-0000-0000-0000-000000000000}"/>
          </ac:spMkLst>
        </pc:spChg>
        <pc:spChg chg="del">
          <ac:chgData name="Taz Olenenek" userId="df3c08f1bae14d41" providerId="LiveId" clId="{49A7F236-5A2F-46AB-9E43-8DC1C7F7DADF}" dt="2023-10-11T11:09:12.518" v="137" actId="21"/>
          <ac:spMkLst>
            <pc:docMk/>
            <pc:sldMk cId="2420186448" sldId="259"/>
            <ac:spMk id="3" creationId="{00000000-0000-0000-0000-000000000000}"/>
          </ac:spMkLst>
        </pc:spChg>
        <pc:spChg chg="del">
          <ac:chgData name="Taz Olenenek" userId="df3c08f1bae14d41" providerId="LiveId" clId="{49A7F236-5A2F-46AB-9E43-8DC1C7F7DADF}" dt="2023-10-11T11:09:23.203" v="140" actId="21"/>
          <ac:spMkLst>
            <pc:docMk/>
            <pc:sldMk cId="2420186448" sldId="259"/>
            <ac:spMk id="4" creationId="{00000000-0000-0000-0000-000000000000}"/>
          </ac:spMkLst>
        </pc:spChg>
        <pc:spChg chg="del">
          <ac:chgData name="Taz Olenenek" userId="df3c08f1bae14d41" providerId="LiveId" clId="{49A7F236-5A2F-46AB-9E43-8DC1C7F7DADF}" dt="2023-10-11T11:09:18.957" v="139" actId="21"/>
          <ac:spMkLst>
            <pc:docMk/>
            <pc:sldMk cId="2420186448" sldId="259"/>
            <ac:spMk id="5" creationId="{00000000-0000-0000-0000-000000000000}"/>
          </ac:spMkLst>
        </pc:spChg>
        <pc:spChg chg="del mod">
          <ac:chgData name="Taz Olenenek" userId="df3c08f1bae14d41" providerId="LiveId" clId="{49A7F236-5A2F-46AB-9E43-8DC1C7F7DADF}" dt="2023-10-11T11:09:26.259" v="141" actId="21"/>
          <ac:spMkLst>
            <pc:docMk/>
            <pc:sldMk cId="2420186448" sldId="259"/>
            <ac:spMk id="6" creationId="{00000000-0000-0000-0000-000000000000}"/>
          </ac:spMkLst>
        </pc:spChg>
        <pc:spChg chg="add mod">
          <ac:chgData name="Taz Olenenek" userId="df3c08f1bae14d41" providerId="LiveId" clId="{49A7F236-5A2F-46AB-9E43-8DC1C7F7DADF}" dt="2023-10-11T11:11:55.172" v="206" actId="122"/>
          <ac:spMkLst>
            <pc:docMk/>
            <pc:sldMk cId="2420186448" sldId="259"/>
            <ac:spMk id="8" creationId="{E429BD61-A427-79FF-383A-FE72B3660E35}"/>
          </ac:spMkLst>
        </pc:spChg>
        <pc:spChg chg="add mod">
          <ac:chgData name="Taz Olenenek" userId="df3c08f1bae14d41" providerId="LiveId" clId="{49A7F236-5A2F-46AB-9E43-8DC1C7F7DADF}" dt="2023-10-12T12:56:41.748" v="2073" actId="20577"/>
          <ac:spMkLst>
            <pc:docMk/>
            <pc:sldMk cId="2420186448" sldId="259"/>
            <ac:spMk id="9" creationId="{35AB7C69-6A71-6B9D-A8FB-B4755DC9A12A}"/>
          </ac:spMkLst>
        </pc:spChg>
        <pc:spChg chg="del">
          <ac:chgData name="Taz Olenenek" userId="df3c08f1bae14d41" providerId="LiveId" clId="{49A7F236-5A2F-46AB-9E43-8DC1C7F7DADF}" dt="2023-10-11T11:09:30.036" v="142" actId="21"/>
          <ac:spMkLst>
            <pc:docMk/>
            <pc:sldMk cId="2420186448" sldId="259"/>
            <ac:spMk id="10" creationId="{00000000-0000-0000-0000-000000000000}"/>
          </ac:spMkLst>
        </pc:spChg>
        <pc:spChg chg="add mod">
          <ac:chgData name="Taz Olenenek" userId="df3c08f1bae14d41" providerId="LiveId" clId="{49A7F236-5A2F-46AB-9E43-8DC1C7F7DADF}" dt="2023-10-11T11:13:13.722" v="269" actId="1076"/>
          <ac:spMkLst>
            <pc:docMk/>
            <pc:sldMk cId="2420186448" sldId="259"/>
            <ac:spMk id="11" creationId="{83A7FBC1-B2BB-A815-552D-3E7A6C124C94}"/>
          </ac:spMkLst>
        </pc:spChg>
        <pc:spChg chg="add mod">
          <ac:chgData name="Taz Olenenek" userId="df3c08f1bae14d41" providerId="LiveId" clId="{49A7F236-5A2F-46AB-9E43-8DC1C7F7DADF}" dt="2023-10-11T11:13:54.728" v="340" actId="20577"/>
          <ac:spMkLst>
            <pc:docMk/>
            <pc:sldMk cId="2420186448" sldId="259"/>
            <ac:spMk id="12" creationId="{1F490D07-CA08-8D7B-4359-78D53562F70C}"/>
          </ac:spMkLst>
        </pc:spChg>
        <pc:picChg chg="add mod">
          <ac:chgData name="Taz Olenenek" userId="df3c08f1bae14d41" providerId="LiveId" clId="{49A7F236-5A2F-46AB-9E43-8DC1C7F7DADF}" dt="2023-10-11T11:10:51.354" v="168" actId="1076"/>
          <ac:picMkLst>
            <pc:docMk/>
            <pc:sldMk cId="2420186448" sldId="259"/>
            <ac:picMk id="7" creationId="{23514AD1-4EC5-DE18-D5D1-F52512CF930F}"/>
          </ac:picMkLst>
        </pc:picChg>
        <pc:picChg chg="add mod">
          <ac:chgData name="Taz Olenenek" userId="df3c08f1bae14d41" providerId="LiveId" clId="{49A7F236-5A2F-46AB-9E43-8DC1C7F7DADF}" dt="2023-10-11T11:46:39.136" v="741" actId="1076"/>
          <ac:picMkLst>
            <pc:docMk/>
            <pc:sldMk cId="2420186448" sldId="259"/>
            <ac:picMk id="14" creationId="{5817B03B-1BFA-0689-6108-3CAA2F432B8A}"/>
          </ac:picMkLst>
        </pc:picChg>
        <pc:picChg chg="add del mod">
          <ac:chgData name="Taz Olenenek" userId="df3c08f1bae14d41" providerId="LiveId" clId="{49A7F236-5A2F-46AB-9E43-8DC1C7F7DADF}" dt="2023-10-11T11:17:07.402" v="350" actId="21"/>
          <ac:picMkLst>
            <pc:docMk/>
            <pc:sldMk cId="2420186448" sldId="259"/>
            <ac:picMk id="16" creationId="{0214BFF8-43BA-F869-98A7-0E75BB62C2A1}"/>
          </ac:picMkLst>
        </pc:picChg>
        <pc:picChg chg="add mod">
          <ac:chgData name="Taz Olenenek" userId="df3c08f1bae14d41" providerId="LiveId" clId="{49A7F236-5A2F-46AB-9E43-8DC1C7F7DADF}" dt="2023-10-11T11:46:40.912" v="742" actId="1076"/>
          <ac:picMkLst>
            <pc:docMk/>
            <pc:sldMk cId="2420186448" sldId="259"/>
            <ac:picMk id="18" creationId="{B734ACDD-CCA1-0D5F-839B-0F4716AFFFB9}"/>
          </ac:picMkLst>
        </pc:picChg>
        <pc:picChg chg="add mod modCrop">
          <ac:chgData name="Taz Olenenek" userId="df3c08f1bae14d41" providerId="LiveId" clId="{49A7F236-5A2F-46AB-9E43-8DC1C7F7DADF}" dt="2023-10-11T11:46:48.728" v="745" actId="14100"/>
          <ac:picMkLst>
            <pc:docMk/>
            <pc:sldMk cId="2420186448" sldId="259"/>
            <ac:picMk id="20" creationId="{314CCFFC-19E0-4A4A-9C90-A940C9504EA2}"/>
          </ac:picMkLst>
        </pc:picChg>
        <pc:picChg chg="del">
          <ac:chgData name="Taz Olenenek" userId="df3c08f1bae14d41" providerId="LiveId" clId="{49A7F236-5A2F-46AB-9E43-8DC1C7F7DADF}" dt="2023-10-11T11:09:06.937" v="135" actId="21"/>
          <ac:picMkLst>
            <pc:docMk/>
            <pc:sldMk cId="2420186448" sldId="259"/>
            <ac:picMk id="1027" creationId="{00000000-0000-0000-0000-000000000000}"/>
          </ac:picMkLst>
        </pc:picChg>
      </pc:sldChg>
      <pc:sldChg chg="addSp delSp modSp mod">
        <pc:chgData name="Taz Olenenek" userId="df3c08f1bae14d41" providerId="LiveId" clId="{49A7F236-5A2F-46AB-9E43-8DC1C7F7DADF}" dt="2023-10-12T12:34:00.228" v="2017" actId="1035"/>
        <pc:sldMkLst>
          <pc:docMk/>
          <pc:sldMk cId="1614608061" sldId="260"/>
        </pc:sldMkLst>
        <pc:spChg chg="del">
          <ac:chgData name="Taz Olenenek" userId="df3c08f1bae14d41" providerId="LiveId" clId="{49A7F236-5A2F-46AB-9E43-8DC1C7F7DADF}" dt="2023-10-11T11:18:48.785" v="363" actId="21"/>
          <ac:spMkLst>
            <pc:docMk/>
            <pc:sldMk cId="1614608061" sldId="260"/>
            <ac:spMk id="2" creationId="{00000000-0000-0000-0000-000000000000}"/>
          </ac:spMkLst>
        </pc:spChg>
        <pc:spChg chg="del">
          <ac:chgData name="Taz Olenenek" userId="df3c08f1bae14d41" providerId="LiveId" clId="{49A7F236-5A2F-46AB-9E43-8DC1C7F7DADF}" dt="2023-10-11T11:18:53.632" v="365" actId="21"/>
          <ac:spMkLst>
            <pc:docMk/>
            <pc:sldMk cId="1614608061" sldId="260"/>
            <ac:spMk id="3" creationId="{00000000-0000-0000-0000-000000000000}"/>
          </ac:spMkLst>
        </pc:spChg>
        <pc:spChg chg="add del mod">
          <ac:chgData name="Taz Olenenek" userId="df3c08f1bae14d41" providerId="LiveId" clId="{49A7F236-5A2F-46AB-9E43-8DC1C7F7DADF}" dt="2023-10-11T11:20:09.276" v="371"/>
          <ac:spMkLst>
            <pc:docMk/>
            <pc:sldMk cId="1614608061" sldId="260"/>
            <ac:spMk id="5" creationId="{669B54B5-D12A-EBA2-9786-ADE0E08033C5}"/>
          </ac:spMkLst>
        </pc:spChg>
        <pc:spChg chg="add mod">
          <ac:chgData name="Taz Olenenek" userId="df3c08f1bae14d41" providerId="LiveId" clId="{49A7F236-5A2F-46AB-9E43-8DC1C7F7DADF}" dt="2023-10-12T12:34:00.228" v="2017" actId="1035"/>
          <ac:spMkLst>
            <pc:docMk/>
            <pc:sldMk cId="1614608061" sldId="260"/>
            <ac:spMk id="6" creationId="{E7CFD4C2-B1D3-83F5-5A6C-4D71A6C562D3}"/>
          </ac:spMkLst>
        </pc:spChg>
        <pc:spChg chg="del">
          <ac:chgData name="Taz Olenenek" userId="df3c08f1bae14d41" providerId="LiveId" clId="{49A7F236-5A2F-46AB-9E43-8DC1C7F7DADF}" dt="2023-10-11T11:18:57.283" v="366" actId="21"/>
          <ac:spMkLst>
            <pc:docMk/>
            <pc:sldMk cId="1614608061" sldId="260"/>
            <ac:spMk id="7" creationId="{00000000-0000-0000-0000-000000000000}"/>
          </ac:spMkLst>
        </pc:spChg>
        <pc:spChg chg="del">
          <ac:chgData name="Taz Olenenek" userId="df3c08f1bae14d41" providerId="LiveId" clId="{49A7F236-5A2F-46AB-9E43-8DC1C7F7DADF}" dt="2023-10-11T11:18:51.265" v="364" actId="21"/>
          <ac:spMkLst>
            <pc:docMk/>
            <pc:sldMk cId="1614608061" sldId="260"/>
            <ac:spMk id="8" creationId="{00000000-0000-0000-0000-000000000000}"/>
          </ac:spMkLst>
        </pc:spChg>
        <pc:spChg chg="del">
          <ac:chgData name="Taz Olenenek" userId="df3c08f1bae14d41" providerId="LiveId" clId="{49A7F236-5A2F-46AB-9E43-8DC1C7F7DADF}" dt="2023-10-11T11:19:00.057" v="367" actId="21"/>
          <ac:spMkLst>
            <pc:docMk/>
            <pc:sldMk cId="1614608061" sldId="260"/>
            <ac:spMk id="9" creationId="{00000000-0000-0000-0000-000000000000}"/>
          </ac:spMkLst>
        </pc:spChg>
        <pc:spChg chg="add mod">
          <ac:chgData name="Taz Olenenek" userId="df3c08f1bae14d41" providerId="LiveId" clId="{49A7F236-5A2F-46AB-9E43-8DC1C7F7DADF}" dt="2023-10-11T11:25:06.400" v="480" actId="313"/>
          <ac:spMkLst>
            <pc:docMk/>
            <pc:sldMk cId="1614608061" sldId="260"/>
            <ac:spMk id="11" creationId="{41599397-4C3C-1B41-4D10-F6822EAFD7D2}"/>
          </ac:spMkLst>
        </pc:spChg>
        <pc:spChg chg="add mod">
          <ac:chgData name="Taz Olenenek" userId="df3c08f1bae14d41" providerId="LiveId" clId="{49A7F236-5A2F-46AB-9E43-8DC1C7F7DADF}" dt="2023-10-11T11:26:50.905" v="516" actId="1076"/>
          <ac:spMkLst>
            <pc:docMk/>
            <pc:sldMk cId="1614608061" sldId="260"/>
            <ac:spMk id="12" creationId="{25A11BFE-ADA5-3A5E-D638-13F30B9BD520}"/>
          </ac:spMkLst>
        </pc:spChg>
        <pc:picChg chg="add mod">
          <ac:chgData name="Taz Olenenek" userId="df3c08f1bae14d41" providerId="LiveId" clId="{49A7F236-5A2F-46AB-9E43-8DC1C7F7DADF}" dt="2023-10-11T11:19:21.797" v="368"/>
          <ac:picMkLst>
            <pc:docMk/>
            <pc:sldMk cId="1614608061" sldId="260"/>
            <ac:picMk id="4" creationId="{9376920B-DA44-6D85-026B-88492B61085B}"/>
          </ac:picMkLst>
        </pc:picChg>
        <pc:picChg chg="add mod">
          <ac:chgData name="Taz Olenenek" userId="df3c08f1bae14d41" providerId="LiveId" clId="{49A7F236-5A2F-46AB-9E43-8DC1C7F7DADF}" dt="2023-10-12T12:33:51.679" v="2013" actId="1076"/>
          <ac:picMkLst>
            <pc:docMk/>
            <pc:sldMk cId="1614608061" sldId="260"/>
            <ac:picMk id="10" creationId="{ACF0E4F1-A995-62BC-929F-A4B34FB8C1BC}"/>
          </ac:picMkLst>
        </pc:picChg>
        <pc:picChg chg="add mod">
          <ac:chgData name="Taz Olenenek" userId="df3c08f1bae14d41" providerId="LiveId" clId="{49A7F236-5A2F-46AB-9E43-8DC1C7F7DADF}" dt="2023-10-11T11:26:53.209" v="517" actId="1076"/>
          <ac:picMkLst>
            <pc:docMk/>
            <pc:sldMk cId="1614608061" sldId="260"/>
            <ac:picMk id="13" creationId="{6FCDE9EC-1E98-0BE9-C237-EE9794F42436}"/>
          </ac:picMkLst>
        </pc:picChg>
        <pc:picChg chg="del">
          <ac:chgData name="Taz Olenenek" userId="df3c08f1bae14d41" providerId="LiveId" clId="{49A7F236-5A2F-46AB-9E43-8DC1C7F7DADF}" dt="2023-10-11T11:18:46.275" v="362" actId="21"/>
          <ac:picMkLst>
            <pc:docMk/>
            <pc:sldMk cId="1614608061" sldId="260"/>
            <ac:picMk id="1027" creationId="{00000000-0000-0000-0000-000000000000}"/>
          </ac:picMkLst>
        </pc:picChg>
      </pc:sldChg>
      <pc:sldChg chg="addSp delSp modSp mod">
        <pc:chgData name="Taz Olenenek" userId="df3c08f1bae14d41" providerId="LiveId" clId="{49A7F236-5A2F-46AB-9E43-8DC1C7F7DADF}" dt="2023-10-11T11:30:10.989" v="549" actId="207"/>
        <pc:sldMkLst>
          <pc:docMk/>
          <pc:sldMk cId="1600724607" sldId="262"/>
        </pc:sldMkLst>
        <pc:spChg chg="del">
          <ac:chgData name="Taz Olenenek" userId="df3c08f1bae14d41" providerId="LiveId" clId="{49A7F236-5A2F-46AB-9E43-8DC1C7F7DADF}" dt="2023-10-11T11:27:31.189" v="520" actId="21"/>
          <ac:spMkLst>
            <pc:docMk/>
            <pc:sldMk cId="1600724607" sldId="262"/>
            <ac:spMk id="2" creationId="{00000000-0000-0000-0000-000000000000}"/>
          </ac:spMkLst>
        </pc:spChg>
        <pc:spChg chg="del">
          <ac:chgData name="Taz Olenenek" userId="df3c08f1bae14d41" providerId="LiveId" clId="{49A7F236-5A2F-46AB-9E43-8DC1C7F7DADF}" dt="2023-10-11T11:27:33.111" v="521" actId="21"/>
          <ac:spMkLst>
            <pc:docMk/>
            <pc:sldMk cId="1600724607" sldId="262"/>
            <ac:spMk id="3" creationId="{00000000-0000-0000-0000-000000000000}"/>
          </ac:spMkLst>
        </pc:spChg>
        <pc:spChg chg="del">
          <ac:chgData name="Taz Olenenek" userId="df3c08f1bae14d41" providerId="LiveId" clId="{49A7F236-5A2F-46AB-9E43-8DC1C7F7DADF}" dt="2023-10-11T11:27:41.627" v="524" actId="21"/>
          <ac:spMkLst>
            <pc:docMk/>
            <pc:sldMk cId="1600724607" sldId="262"/>
            <ac:spMk id="4" creationId="{00000000-0000-0000-0000-000000000000}"/>
          </ac:spMkLst>
        </pc:spChg>
        <pc:spChg chg="del mod">
          <ac:chgData name="Taz Olenenek" userId="df3c08f1bae14d41" providerId="LiveId" clId="{49A7F236-5A2F-46AB-9E43-8DC1C7F7DADF}" dt="2023-10-11T11:27:38.788" v="523" actId="21"/>
          <ac:spMkLst>
            <pc:docMk/>
            <pc:sldMk cId="1600724607" sldId="262"/>
            <ac:spMk id="5" creationId="{00000000-0000-0000-0000-000000000000}"/>
          </ac:spMkLst>
        </pc:spChg>
        <pc:spChg chg="add mod">
          <ac:chgData name="Taz Olenenek" userId="df3c08f1bae14d41" providerId="LiveId" clId="{49A7F236-5A2F-46AB-9E43-8DC1C7F7DADF}" dt="2023-10-11T11:29:05.210" v="541" actId="1076"/>
          <ac:spMkLst>
            <pc:docMk/>
            <pc:sldMk cId="1600724607" sldId="262"/>
            <ac:spMk id="10" creationId="{5EE363DC-982B-9F8D-C753-36BFE0595EEF}"/>
          </ac:spMkLst>
        </pc:spChg>
        <pc:spChg chg="add mod">
          <ac:chgData name="Taz Olenenek" userId="df3c08f1bae14d41" providerId="LiveId" clId="{49A7F236-5A2F-46AB-9E43-8DC1C7F7DADF}" dt="2023-10-11T11:30:10.989" v="549" actId="207"/>
          <ac:spMkLst>
            <pc:docMk/>
            <pc:sldMk cId="1600724607" sldId="262"/>
            <ac:spMk id="11" creationId="{05923B2C-C3F7-598B-74DF-B81474AEF06F}"/>
          </ac:spMkLst>
        </pc:spChg>
        <pc:picChg chg="add mod">
          <ac:chgData name="Taz Olenenek" userId="df3c08f1bae14d41" providerId="LiveId" clId="{49A7F236-5A2F-46AB-9E43-8DC1C7F7DADF}" dt="2023-10-11T11:27:59.116" v="525"/>
          <ac:picMkLst>
            <pc:docMk/>
            <pc:sldMk cId="1600724607" sldId="262"/>
            <ac:picMk id="6" creationId="{1791480D-3D4C-4638-E746-E166124C817F}"/>
          </ac:picMkLst>
        </pc:picChg>
        <pc:picChg chg="add mod">
          <ac:chgData name="Taz Olenenek" userId="df3c08f1bae14d41" providerId="LiveId" clId="{49A7F236-5A2F-46AB-9E43-8DC1C7F7DADF}" dt="2023-10-11T11:28:09.281" v="526"/>
          <ac:picMkLst>
            <pc:docMk/>
            <pc:sldMk cId="1600724607" sldId="262"/>
            <ac:picMk id="7" creationId="{7EF32063-BE35-F4BA-5D09-C8855A8C35D6}"/>
          </ac:picMkLst>
        </pc:picChg>
        <pc:picChg chg="add mod">
          <ac:chgData name="Taz Olenenek" userId="df3c08f1bae14d41" providerId="LiveId" clId="{49A7F236-5A2F-46AB-9E43-8DC1C7F7DADF}" dt="2023-10-11T11:28:21.138" v="528" actId="1076"/>
          <ac:picMkLst>
            <pc:docMk/>
            <pc:sldMk cId="1600724607" sldId="262"/>
            <ac:picMk id="8" creationId="{84584EBD-070B-7263-DA58-9B4B82E2EF14}"/>
          </ac:picMkLst>
        </pc:picChg>
        <pc:picChg chg="add mod">
          <ac:chgData name="Taz Olenenek" userId="df3c08f1bae14d41" providerId="LiveId" clId="{49A7F236-5A2F-46AB-9E43-8DC1C7F7DADF}" dt="2023-10-11T11:28:34.209" v="530" actId="1076"/>
          <ac:picMkLst>
            <pc:docMk/>
            <pc:sldMk cId="1600724607" sldId="262"/>
            <ac:picMk id="9" creationId="{5A88D4A4-81D5-7705-7913-1EA852FC5018}"/>
          </ac:picMkLst>
        </pc:picChg>
        <pc:picChg chg="del">
          <ac:chgData name="Taz Olenenek" userId="df3c08f1bae14d41" providerId="LiveId" clId="{49A7F236-5A2F-46AB-9E43-8DC1C7F7DADF}" dt="2023-10-11T11:27:28.473" v="519" actId="21"/>
          <ac:picMkLst>
            <pc:docMk/>
            <pc:sldMk cId="1600724607" sldId="262"/>
            <ac:picMk id="1027" creationId="{00000000-0000-0000-0000-000000000000}"/>
          </ac:picMkLst>
        </pc:picChg>
      </pc:sldChg>
      <pc:sldChg chg="addSp delSp modSp mod">
        <pc:chgData name="Taz Olenenek" userId="df3c08f1bae14d41" providerId="LiveId" clId="{49A7F236-5A2F-46AB-9E43-8DC1C7F7DADF}" dt="2023-10-12T12:52:20.479" v="2047" actId="1076"/>
        <pc:sldMkLst>
          <pc:docMk/>
          <pc:sldMk cId="3664154733" sldId="267"/>
        </pc:sldMkLst>
        <pc:spChg chg="del">
          <ac:chgData name="Taz Olenenek" userId="df3c08f1bae14d41" providerId="LiveId" clId="{49A7F236-5A2F-46AB-9E43-8DC1C7F7DADF}" dt="2023-10-11T12:39:53.582" v="1391" actId="21"/>
          <ac:spMkLst>
            <pc:docMk/>
            <pc:sldMk cId="3664154733" sldId="267"/>
            <ac:spMk id="2" creationId="{00000000-0000-0000-0000-000000000000}"/>
          </ac:spMkLst>
        </pc:spChg>
        <pc:spChg chg="del mod">
          <ac:chgData name="Taz Olenenek" userId="df3c08f1bae14d41" providerId="LiveId" clId="{49A7F236-5A2F-46AB-9E43-8DC1C7F7DADF}" dt="2023-10-11T12:40:20.401" v="1398" actId="21"/>
          <ac:spMkLst>
            <pc:docMk/>
            <pc:sldMk cId="3664154733" sldId="267"/>
            <ac:spMk id="4" creationId="{00000000-0000-0000-0000-000000000000}"/>
          </ac:spMkLst>
        </pc:spChg>
        <pc:spChg chg="add del mod">
          <ac:chgData name="Taz Olenenek" userId="df3c08f1bae14d41" providerId="LiveId" clId="{49A7F236-5A2F-46AB-9E43-8DC1C7F7DADF}" dt="2023-10-11T12:39:58.384" v="1393" actId="21"/>
          <ac:spMkLst>
            <pc:docMk/>
            <pc:sldMk cId="3664154733" sldId="267"/>
            <ac:spMk id="6" creationId="{0D3E554D-F70D-A4B8-CA47-1AAA33362DED}"/>
          </ac:spMkLst>
        </pc:spChg>
        <pc:spChg chg="add mod">
          <ac:chgData name="Taz Olenenek" userId="df3c08f1bae14d41" providerId="LiveId" clId="{49A7F236-5A2F-46AB-9E43-8DC1C7F7DADF}" dt="2023-10-12T11:42:46.931" v="1573" actId="1076"/>
          <ac:spMkLst>
            <pc:docMk/>
            <pc:sldMk cId="3664154733" sldId="267"/>
            <ac:spMk id="8" creationId="{A695C700-364E-E53D-F133-C4DC6C955820}"/>
          </ac:spMkLst>
        </pc:spChg>
        <pc:picChg chg="add mod">
          <ac:chgData name="Taz Olenenek" userId="df3c08f1bae14d41" providerId="LiveId" clId="{49A7F236-5A2F-46AB-9E43-8DC1C7F7DADF}" dt="2023-10-12T12:24:33.729" v="1914" actId="1076"/>
          <ac:picMkLst>
            <pc:docMk/>
            <pc:sldMk cId="3664154733" sldId="267"/>
            <ac:picMk id="2" creationId="{704AE5A5-6FEE-9C1D-7FEF-85E8A0C0816C}"/>
          </ac:picMkLst>
        </pc:picChg>
        <pc:picChg chg="add mod">
          <ac:chgData name="Taz Olenenek" userId="df3c08f1bae14d41" providerId="LiveId" clId="{49A7F236-5A2F-46AB-9E43-8DC1C7F7DADF}" dt="2023-10-12T12:52:07.999" v="2045" actId="1076"/>
          <ac:picMkLst>
            <pc:docMk/>
            <pc:sldMk cId="3664154733" sldId="267"/>
            <ac:picMk id="4" creationId="{76009099-F02F-F2F0-A4C3-6FDC8163C4CA}"/>
          </ac:picMkLst>
        </pc:picChg>
        <pc:picChg chg="del">
          <ac:chgData name="Taz Olenenek" userId="df3c08f1bae14d41" providerId="LiveId" clId="{49A7F236-5A2F-46AB-9E43-8DC1C7F7DADF}" dt="2023-10-11T12:39:55.310" v="1392" actId="21"/>
          <ac:picMkLst>
            <pc:docMk/>
            <pc:sldMk cId="3664154733" sldId="267"/>
            <ac:picMk id="5" creationId="{00000000-0000-0000-0000-000000000000}"/>
          </ac:picMkLst>
        </pc:picChg>
        <pc:picChg chg="add mod">
          <ac:chgData name="Taz Olenenek" userId="df3c08f1bae14d41" providerId="LiveId" clId="{49A7F236-5A2F-46AB-9E43-8DC1C7F7DADF}" dt="2023-10-11T12:41:41.933" v="1416" actId="1076"/>
          <ac:picMkLst>
            <pc:docMk/>
            <pc:sldMk cId="3664154733" sldId="267"/>
            <ac:picMk id="7" creationId="{DE04052C-3EBE-8239-3333-B67ED6D29BF1}"/>
          </ac:picMkLst>
        </pc:picChg>
        <pc:picChg chg="add mod">
          <ac:chgData name="Taz Olenenek" userId="df3c08f1bae14d41" providerId="LiveId" clId="{49A7F236-5A2F-46AB-9E43-8DC1C7F7DADF}" dt="2023-10-12T12:52:11.839" v="2046" actId="1076"/>
          <ac:picMkLst>
            <pc:docMk/>
            <pc:sldMk cId="3664154733" sldId="267"/>
            <ac:picMk id="10" creationId="{7C0773B3-2B63-592D-8A03-AE40580780EC}"/>
          </ac:picMkLst>
        </pc:picChg>
        <pc:picChg chg="add mod">
          <ac:chgData name="Taz Olenenek" userId="df3c08f1bae14d41" providerId="LiveId" clId="{49A7F236-5A2F-46AB-9E43-8DC1C7F7DADF}" dt="2023-10-12T12:52:20.479" v="2047" actId="1076"/>
          <ac:picMkLst>
            <pc:docMk/>
            <pc:sldMk cId="3664154733" sldId="267"/>
            <ac:picMk id="12" creationId="{F5B01A96-D39D-29FC-E4C9-F713DCE52110}"/>
          </ac:picMkLst>
        </pc:picChg>
        <pc:picChg chg="add mod">
          <ac:chgData name="Taz Olenenek" userId="df3c08f1bae14d41" providerId="LiveId" clId="{49A7F236-5A2F-46AB-9E43-8DC1C7F7DADF}" dt="2023-10-12T12:24:35.072" v="1915" actId="1076"/>
          <ac:picMkLst>
            <pc:docMk/>
            <pc:sldMk cId="3664154733" sldId="267"/>
            <ac:picMk id="13" creationId="{9AC9A4EE-9A93-F473-EB53-818A83381E6D}"/>
          </ac:picMkLst>
        </pc:picChg>
        <pc:picChg chg="del">
          <ac:chgData name="Taz Olenenek" userId="df3c08f1bae14d41" providerId="LiveId" clId="{49A7F236-5A2F-46AB-9E43-8DC1C7F7DADF}" dt="2023-10-11T12:39:50.928" v="1390" actId="21"/>
          <ac:picMkLst>
            <pc:docMk/>
            <pc:sldMk cId="3664154733" sldId="267"/>
            <ac:picMk id="1027" creationId="{00000000-0000-0000-0000-000000000000}"/>
          </ac:picMkLst>
        </pc:picChg>
      </pc:sldChg>
      <pc:sldChg chg="addSp delSp modSp mod">
        <pc:chgData name="Taz Olenenek" userId="df3c08f1bae14d41" providerId="LiveId" clId="{49A7F236-5A2F-46AB-9E43-8DC1C7F7DADF}" dt="2023-10-12T12:07:32.041" v="1792" actId="1076"/>
        <pc:sldMkLst>
          <pc:docMk/>
          <pc:sldMk cId="4171569799" sldId="269"/>
        </pc:sldMkLst>
        <pc:spChg chg="del">
          <ac:chgData name="Taz Olenenek" userId="df3c08f1bae14d41" providerId="LiveId" clId="{49A7F236-5A2F-46AB-9E43-8DC1C7F7DADF}" dt="2023-10-11T12:41:56.473" v="1420" actId="21"/>
          <ac:spMkLst>
            <pc:docMk/>
            <pc:sldMk cId="4171569799" sldId="269"/>
            <ac:spMk id="2" creationId="{00000000-0000-0000-0000-000000000000}"/>
          </ac:spMkLst>
        </pc:spChg>
        <pc:spChg chg="del">
          <ac:chgData name="Taz Olenenek" userId="df3c08f1bae14d41" providerId="LiveId" clId="{49A7F236-5A2F-46AB-9E43-8DC1C7F7DADF}" dt="2023-10-11T12:41:58.080" v="1421" actId="21"/>
          <ac:spMkLst>
            <pc:docMk/>
            <pc:sldMk cId="4171569799" sldId="269"/>
            <ac:spMk id="3" creationId="{00000000-0000-0000-0000-000000000000}"/>
          </ac:spMkLst>
        </pc:spChg>
        <pc:spChg chg="del mod">
          <ac:chgData name="Taz Olenenek" userId="df3c08f1bae14d41" providerId="LiveId" clId="{49A7F236-5A2F-46AB-9E43-8DC1C7F7DADF}" dt="2023-10-11T12:42:12.644" v="1424" actId="21"/>
          <ac:spMkLst>
            <pc:docMk/>
            <pc:sldMk cId="4171569799" sldId="269"/>
            <ac:spMk id="4" creationId="{00000000-0000-0000-0000-000000000000}"/>
          </ac:spMkLst>
        </pc:spChg>
        <pc:spChg chg="add mod">
          <ac:chgData name="Taz Olenenek" userId="df3c08f1bae14d41" providerId="LiveId" clId="{49A7F236-5A2F-46AB-9E43-8DC1C7F7DADF}" dt="2023-10-11T12:42:18.556" v="1426" actId="1076"/>
          <ac:spMkLst>
            <pc:docMk/>
            <pc:sldMk cId="4171569799" sldId="269"/>
            <ac:spMk id="6" creationId="{4BDEBDE5-E142-7233-E418-7DD1E84283E9}"/>
          </ac:spMkLst>
        </pc:spChg>
        <pc:picChg chg="add mod">
          <ac:chgData name="Taz Olenenek" userId="df3c08f1bae14d41" providerId="LiveId" clId="{49A7F236-5A2F-46AB-9E43-8DC1C7F7DADF}" dt="2023-10-12T12:07:32.041" v="1792" actId="1076"/>
          <ac:picMkLst>
            <pc:docMk/>
            <pc:sldMk cId="4171569799" sldId="269"/>
            <ac:picMk id="3" creationId="{9D47BE42-A3DC-4842-ACDE-4DCDE6EA3E2B}"/>
          </ac:picMkLst>
        </pc:picChg>
        <pc:picChg chg="add mod">
          <ac:chgData name="Taz Olenenek" userId="df3c08f1bae14d41" providerId="LiveId" clId="{49A7F236-5A2F-46AB-9E43-8DC1C7F7DADF}" dt="2023-10-11T12:42:09.435" v="1423"/>
          <ac:picMkLst>
            <pc:docMk/>
            <pc:sldMk cId="4171569799" sldId="269"/>
            <ac:picMk id="5" creationId="{4DB408F8-1F7A-6024-539F-BA6F58D78C47}"/>
          </ac:picMkLst>
        </pc:picChg>
        <pc:picChg chg="add mod">
          <ac:chgData name="Taz Olenenek" userId="df3c08f1bae14d41" providerId="LiveId" clId="{49A7F236-5A2F-46AB-9E43-8DC1C7F7DADF}" dt="2023-10-11T12:48:50.814" v="1479" actId="1076"/>
          <ac:picMkLst>
            <pc:docMk/>
            <pc:sldMk cId="4171569799" sldId="269"/>
            <ac:picMk id="8" creationId="{CAF79395-6892-78AF-AF6F-9C1DED16609C}"/>
          </ac:picMkLst>
        </pc:picChg>
        <pc:picChg chg="add mod">
          <ac:chgData name="Taz Olenenek" userId="df3c08f1bae14d41" providerId="LiveId" clId="{49A7F236-5A2F-46AB-9E43-8DC1C7F7DADF}" dt="2023-10-11T12:48:57.563" v="1483" actId="1076"/>
          <ac:picMkLst>
            <pc:docMk/>
            <pc:sldMk cId="4171569799" sldId="269"/>
            <ac:picMk id="10" creationId="{CD0A42CC-F387-0660-FF3C-F247A7162E45}"/>
          </ac:picMkLst>
        </pc:picChg>
        <pc:picChg chg="add del mod">
          <ac:chgData name="Taz Olenenek" userId="df3c08f1bae14d41" providerId="LiveId" clId="{49A7F236-5A2F-46AB-9E43-8DC1C7F7DADF}" dt="2023-10-12T12:06:41.896" v="1785" actId="21"/>
          <ac:picMkLst>
            <pc:docMk/>
            <pc:sldMk cId="4171569799" sldId="269"/>
            <ac:picMk id="12" creationId="{58536F23-C6BC-00FA-BA90-5C33A4CEAF58}"/>
          </ac:picMkLst>
        </pc:picChg>
        <pc:picChg chg="add mod">
          <ac:chgData name="Taz Olenenek" userId="df3c08f1bae14d41" providerId="LiveId" clId="{49A7F236-5A2F-46AB-9E43-8DC1C7F7DADF}" dt="2023-10-11T12:49:00.028" v="1485" actId="1076"/>
          <ac:picMkLst>
            <pc:docMk/>
            <pc:sldMk cId="4171569799" sldId="269"/>
            <ac:picMk id="14" creationId="{BF992DFE-7521-B35E-7E4B-0A85056475EF}"/>
          </ac:picMkLst>
        </pc:picChg>
        <pc:picChg chg="add mod">
          <ac:chgData name="Taz Olenenek" userId="df3c08f1bae14d41" providerId="LiveId" clId="{49A7F236-5A2F-46AB-9E43-8DC1C7F7DADF}" dt="2023-10-11T12:48:49.474" v="1478" actId="1076"/>
          <ac:picMkLst>
            <pc:docMk/>
            <pc:sldMk cId="4171569799" sldId="269"/>
            <ac:picMk id="16" creationId="{EB412732-341A-BD60-2E18-216A48A92428}"/>
          </ac:picMkLst>
        </pc:picChg>
        <pc:picChg chg="add mod">
          <ac:chgData name="Taz Olenenek" userId="df3c08f1bae14d41" providerId="LiveId" clId="{49A7F236-5A2F-46AB-9E43-8DC1C7F7DADF}" dt="2023-10-12T12:06:22.826" v="1783" actId="1076"/>
          <ac:picMkLst>
            <pc:docMk/>
            <pc:sldMk cId="4171569799" sldId="269"/>
            <ac:picMk id="18" creationId="{2DEE6AFA-85EC-B7FB-8356-5CC064C8A7B5}"/>
          </ac:picMkLst>
        </pc:picChg>
        <pc:picChg chg="del">
          <ac:chgData name="Taz Olenenek" userId="df3c08f1bae14d41" providerId="LiveId" clId="{49A7F236-5A2F-46AB-9E43-8DC1C7F7DADF}" dt="2023-10-11T12:41:54.126" v="1419" actId="21"/>
          <ac:picMkLst>
            <pc:docMk/>
            <pc:sldMk cId="4171569799" sldId="269"/>
            <ac:picMk id="1027" creationId="{00000000-0000-0000-0000-000000000000}"/>
          </ac:picMkLst>
        </pc:picChg>
      </pc:sldChg>
      <pc:sldChg chg="addSp delSp modSp mod">
        <pc:chgData name="Taz Olenenek" userId="df3c08f1bae14d41" providerId="LiveId" clId="{49A7F236-5A2F-46AB-9E43-8DC1C7F7DADF}" dt="2023-10-12T12:51:09.159" v="2041" actId="1076"/>
        <pc:sldMkLst>
          <pc:docMk/>
          <pc:sldMk cId="3099930485" sldId="270"/>
        </pc:sldMkLst>
        <pc:spChg chg="del">
          <ac:chgData name="Taz Olenenek" userId="df3c08f1bae14d41" providerId="LiveId" clId="{49A7F236-5A2F-46AB-9E43-8DC1C7F7DADF}" dt="2023-10-11T12:15:27.666" v="1049" actId="21"/>
          <ac:spMkLst>
            <pc:docMk/>
            <pc:sldMk cId="3099930485" sldId="270"/>
            <ac:spMk id="2" creationId="{00000000-0000-0000-0000-000000000000}"/>
          </ac:spMkLst>
        </pc:spChg>
        <pc:spChg chg="del">
          <ac:chgData name="Taz Olenenek" userId="df3c08f1bae14d41" providerId="LiveId" clId="{49A7F236-5A2F-46AB-9E43-8DC1C7F7DADF}" dt="2023-10-11T12:15:34.562" v="1052" actId="21"/>
          <ac:spMkLst>
            <pc:docMk/>
            <pc:sldMk cId="3099930485" sldId="270"/>
            <ac:spMk id="4" creationId="{00000000-0000-0000-0000-000000000000}"/>
          </ac:spMkLst>
        </pc:spChg>
        <pc:spChg chg="add del mod">
          <ac:chgData name="Taz Olenenek" userId="df3c08f1bae14d41" providerId="LiveId" clId="{49A7F236-5A2F-46AB-9E43-8DC1C7F7DADF}" dt="2023-10-11T12:15:32.112" v="1051" actId="21"/>
          <ac:spMkLst>
            <pc:docMk/>
            <pc:sldMk cId="3099930485" sldId="270"/>
            <ac:spMk id="6" creationId="{B7BE6F67-8B91-70F1-9F41-031CFE3B32AC}"/>
          </ac:spMkLst>
        </pc:spChg>
        <pc:spChg chg="add mod">
          <ac:chgData name="Taz Olenenek" userId="df3c08f1bae14d41" providerId="LiveId" clId="{49A7F236-5A2F-46AB-9E43-8DC1C7F7DADF}" dt="2023-10-11T12:19:14.559" v="1170" actId="20577"/>
          <ac:spMkLst>
            <pc:docMk/>
            <pc:sldMk cId="3099930485" sldId="270"/>
            <ac:spMk id="8" creationId="{5D696FCA-9C61-A095-6753-0228B74358D6}"/>
          </ac:spMkLst>
        </pc:spChg>
        <pc:spChg chg="add mod">
          <ac:chgData name="Taz Olenenek" userId="df3c08f1bae14d41" providerId="LiveId" clId="{49A7F236-5A2F-46AB-9E43-8DC1C7F7DADF}" dt="2023-10-12T12:05:40.412" v="1781" actId="122"/>
          <ac:spMkLst>
            <pc:docMk/>
            <pc:sldMk cId="3099930485" sldId="270"/>
            <ac:spMk id="9" creationId="{93F29483-8A55-F483-D1ED-45BB0E51BF5F}"/>
          </ac:spMkLst>
        </pc:spChg>
        <pc:picChg chg="add del mod">
          <ac:chgData name="Taz Olenenek" userId="df3c08f1bae14d41" providerId="LiveId" clId="{49A7F236-5A2F-46AB-9E43-8DC1C7F7DADF}" dt="2023-10-12T12:51:09.159" v="2041" actId="1076"/>
          <ac:picMkLst>
            <pc:docMk/>
            <pc:sldMk cId="3099930485" sldId="270"/>
            <ac:picMk id="3" creationId="{9C9CF347-4DCD-1065-2731-BCF4927FE050}"/>
          </ac:picMkLst>
        </pc:picChg>
        <pc:picChg chg="del">
          <ac:chgData name="Taz Olenenek" userId="df3c08f1bae14d41" providerId="LiveId" clId="{49A7F236-5A2F-46AB-9E43-8DC1C7F7DADF}" dt="2023-10-11T12:15:29.838" v="1050" actId="21"/>
          <ac:picMkLst>
            <pc:docMk/>
            <pc:sldMk cId="3099930485" sldId="270"/>
            <ac:picMk id="5" creationId="{00000000-0000-0000-0000-000000000000}"/>
          </ac:picMkLst>
        </pc:picChg>
        <pc:picChg chg="add del mod">
          <ac:chgData name="Taz Olenenek" userId="df3c08f1bae14d41" providerId="LiveId" clId="{49A7F236-5A2F-46AB-9E43-8DC1C7F7DADF}" dt="2023-10-12T12:50:53.385" v="2039" actId="931"/>
          <ac:picMkLst>
            <pc:docMk/>
            <pc:sldMk cId="3099930485" sldId="270"/>
            <ac:picMk id="5" creationId="{70530409-B136-A987-E140-7BDB59996BFB}"/>
          </ac:picMkLst>
        </pc:picChg>
        <pc:picChg chg="add mod">
          <ac:chgData name="Taz Olenenek" userId="df3c08f1bae14d41" providerId="LiveId" clId="{49A7F236-5A2F-46AB-9E43-8DC1C7F7DADF}" dt="2023-10-11T12:18:29.525" v="1160" actId="1076"/>
          <ac:picMkLst>
            <pc:docMk/>
            <pc:sldMk cId="3099930485" sldId="270"/>
            <ac:picMk id="7" creationId="{357EBBDB-0A47-2A2E-8CB4-1FA659B59C5F}"/>
          </ac:picMkLst>
        </pc:picChg>
        <pc:picChg chg="add mod">
          <ac:chgData name="Taz Olenenek" userId="df3c08f1bae14d41" providerId="LiveId" clId="{49A7F236-5A2F-46AB-9E43-8DC1C7F7DADF}" dt="2023-10-11T12:40:07.955" v="1396" actId="571"/>
          <ac:picMkLst>
            <pc:docMk/>
            <pc:sldMk cId="3099930485" sldId="270"/>
            <ac:picMk id="10" creationId="{80377A0E-8B85-B637-20D8-1EBC10A12286}"/>
          </ac:picMkLst>
        </pc:picChg>
        <pc:picChg chg="del">
          <ac:chgData name="Taz Olenenek" userId="df3c08f1bae14d41" providerId="LiveId" clId="{49A7F236-5A2F-46AB-9E43-8DC1C7F7DADF}" dt="2023-10-11T12:15:24.688" v="1048" actId="21"/>
          <ac:picMkLst>
            <pc:docMk/>
            <pc:sldMk cId="3099930485" sldId="270"/>
            <ac:picMk id="1027" creationId="{00000000-0000-0000-0000-000000000000}"/>
          </ac:picMkLst>
        </pc:picChg>
      </pc:sldChg>
      <pc:sldChg chg="addSp delSp modSp mod">
        <pc:chgData name="Taz Olenenek" userId="df3c08f1bae14d41" providerId="LiveId" clId="{49A7F236-5A2F-46AB-9E43-8DC1C7F7DADF}" dt="2023-10-12T12:01:16.451" v="1736" actId="1076"/>
        <pc:sldMkLst>
          <pc:docMk/>
          <pc:sldMk cId="339318104" sldId="271"/>
        </pc:sldMkLst>
        <pc:spChg chg="del">
          <ac:chgData name="Taz Olenenek" userId="df3c08f1bae14d41" providerId="LiveId" clId="{49A7F236-5A2F-46AB-9E43-8DC1C7F7DADF}" dt="2023-10-12T11:55:55.080" v="1654" actId="21"/>
          <ac:spMkLst>
            <pc:docMk/>
            <pc:sldMk cId="339318104" sldId="271"/>
            <ac:spMk id="2" creationId="{00000000-0000-0000-0000-000000000000}"/>
          </ac:spMkLst>
        </pc:spChg>
        <pc:spChg chg="del mod">
          <ac:chgData name="Taz Olenenek" userId="df3c08f1bae14d41" providerId="LiveId" clId="{49A7F236-5A2F-46AB-9E43-8DC1C7F7DADF}" dt="2023-10-12T11:56:14.363" v="1657" actId="21"/>
          <ac:spMkLst>
            <pc:docMk/>
            <pc:sldMk cId="339318104" sldId="271"/>
            <ac:spMk id="4" creationId="{00000000-0000-0000-0000-000000000000}"/>
          </ac:spMkLst>
        </pc:spChg>
        <pc:spChg chg="add del mod">
          <ac:chgData name="Taz Olenenek" userId="df3c08f1bae14d41" providerId="LiveId" clId="{49A7F236-5A2F-46AB-9E43-8DC1C7F7DADF}" dt="2023-10-12T11:55:45.322" v="1653" actId="21"/>
          <ac:spMkLst>
            <pc:docMk/>
            <pc:sldMk cId="339318104" sldId="271"/>
            <ac:spMk id="6" creationId="{36059233-885D-DC1F-B0B3-A110D75F4590}"/>
          </ac:spMkLst>
        </pc:spChg>
        <pc:picChg chg="del">
          <ac:chgData name="Taz Olenenek" userId="df3c08f1bae14d41" providerId="LiveId" clId="{49A7F236-5A2F-46AB-9E43-8DC1C7F7DADF}" dt="2023-10-12T11:55:42.434" v="1652" actId="21"/>
          <ac:picMkLst>
            <pc:docMk/>
            <pc:sldMk cId="339318104" sldId="271"/>
            <ac:picMk id="5" creationId="{00000000-0000-0000-0000-000000000000}"/>
          </ac:picMkLst>
        </pc:picChg>
        <pc:picChg chg="add mod">
          <ac:chgData name="Taz Olenenek" userId="df3c08f1bae14d41" providerId="LiveId" clId="{49A7F236-5A2F-46AB-9E43-8DC1C7F7DADF}" dt="2023-10-12T11:56:10.348" v="1656"/>
          <ac:picMkLst>
            <pc:docMk/>
            <pc:sldMk cId="339318104" sldId="271"/>
            <ac:picMk id="7" creationId="{4CC53574-BF47-A46D-8D9B-FCF0C70ED010}"/>
          </ac:picMkLst>
        </pc:picChg>
        <pc:picChg chg="add mod">
          <ac:chgData name="Taz Olenenek" userId="df3c08f1bae14d41" providerId="LiveId" clId="{49A7F236-5A2F-46AB-9E43-8DC1C7F7DADF}" dt="2023-10-12T11:56:25.411" v="1659" actId="1076"/>
          <ac:picMkLst>
            <pc:docMk/>
            <pc:sldMk cId="339318104" sldId="271"/>
            <ac:picMk id="8" creationId="{1FB65E94-BDF1-CC1A-4446-4D7D41D76851}"/>
          </ac:picMkLst>
        </pc:picChg>
        <pc:picChg chg="add mod">
          <ac:chgData name="Taz Olenenek" userId="df3c08f1bae14d41" providerId="LiveId" clId="{49A7F236-5A2F-46AB-9E43-8DC1C7F7DADF}" dt="2023-10-12T12:01:11.586" v="1735" actId="1076"/>
          <ac:picMkLst>
            <pc:docMk/>
            <pc:sldMk cId="339318104" sldId="271"/>
            <ac:picMk id="10" creationId="{8C00B60A-7BA6-F16C-4286-A4D82BD71653}"/>
          </ac:picMkLst>
        </pc:picChg>
        <pc:picChg chg="add mod">
          <ac:chgData name="Taz Olenenek" userId="df3c08f1bae14d41" providerId="LiveId" clId="{49A7F236-5A2F-46AB-9E43-8DC1C7F7DADF}" dt="2023-10-12T12:00:42.122" v="1728" actId="1076"/>
          <ac:picMkLst>
            <pc:docMk/>
            <pc:sldMk cId="339318104" sldId="271"/>
            <ac:picMk id="12" creationId="{F79E20B3-697B-DE23-B2C9-7975A700D33E}"/>
          </ac:picMkLst>
        </pc:picChg>
        <pc:picChg chg="add del mod">
          <ac:chgData name="Taz Olenenek" userId="df3c08f1bae14d41" providerId="LiveId" clId="{49A7F236-5A2F-46AB-9E43-8DC1C7F7DADF}" dt="2023-10-12T12:00:36.207" v="1725" actId="21"/>
          <ac:picMkLst>
            <pc:docMk/>
            <pc:sldMk cId="339318104" sldId="271"/>
            <ac:picMk id="14" creationId="{5C97B4DA-4079-4C4A-D9AC-239E76632A89}"/>
          </ac:picMkLst>
        </pc:picChg>
        <pc:picChg chg="add mod">
          <ac:chgData name="Taz Olenenek" userId="df3c08f1bae14d41" providerId="LiveId" clId="{49A7F236-5A2F-46AB-9E43-8DC1C7F7DADF}" dt="2023-10-12T12:01:01.218" v="1732" actId="14100"/>
          <ac:picMkLst>
            <pc:docMk/>
            <pc:sldMk cId="339318104" sldId="271"/>
            <ac:picMk id="16" creationId="{B1B4A807-4986-14DE-AAA0-C8A2ED8F4D6F}"/>
          </ac:picMkLst>
        </pc:picChg>
        <pc:picChg chg="add mod">
          <ac:chgData name="Taz Olenenek" userId="df3c08f1bae14d41" providerId="LiveId" clId="{49A7F236-5A2F-46AB-9E43-8DC1C7F7DADF}" dt="2023-10-12T12:01:16.451" v="1736" actId="1076"/>
          <ac:picMkLst>
            <pc:docMk/>
            <pc:sldMk cId="339318104" sldId="271"/>
            <ac:picMk id="18" creationId="{35ABC513-CFEB-30B6-E9FD-74E8AB703AE4}"/>
          </ac:picMkLst>
        </pc:picChg>
        <pc:picChg chg="add mod">
          <ac:chgData name="Taz Olenenek" userId="df3c08f1bae14d41" providerId="LiveId" clId="{49A7F236-5A2F-46AB-9E43-8DC1C7F7DADF}" dt="2023-10-12T12:00:54.354" v="1731" actId="14100"/>
          <ac:picMkLst>
            <pc:docMk/>
            <pc:sldMk cId="339318104" sldId="271"/>
            <ac:picMk id="20" creationId="{AE1D20CD-9A32-6559-C996-B56B7E615879}"/>
          </ac:picMkLst>
        </pc:picChg>
        <pc:picChg chg="del">
          <ac:chgData name="Taz Olenenek" userId="df3c08f1bae14d41" providerId="LiveId" clId="{49A7F236-5A2F-46AB-9E43-8DC1C7F7DADF}" dt="2023-10-12T11:55:40.570" v="1651" actId="21"/>
          <ac:picMkLst>
            <pc:docMk/>
            <pc:sldMk cId="339318104" sldId="271"/>
            <ac:picMk id="1027" creationId="{00000000-0000-0000-0000-000000000000}"/>
          </ac:picMkLst>
        </pc:picChg>
      </pc:sldChg>
      <pc:sldChg chg="addSp delSp modSp mod">
        <pc:chgData name="Taz Olenenek" userId="df3c08f1bae14d41" providerId="LiveId" clId="{49A7F236-5A2F-46AB-9E43-8DC1C7F7DADF}" dt="2023-10-12T12:02:57.059" v="1748" actId="1076"/>
        <pc:sldMkLst>
          <pc:docMk/>
          <pc:sldMk cId="3351973935" sldId="272"/>
        </pc:sldMkLst>
        <pc:spChg chg="del">
          <ac:chgData name="Taz Olenenek" userId="df3c08f1bae14d41" providerId="LiveId" clId="{49A7F236-5A2F-46AB-9E43-8DC1C7F7DADF}" dt="2023-10-12T12:01:40.230" v="1738" actId="21"/>
          <ac:spMkLst>
            <pc:docMk/>
            <pc:sldMk cId="3351973935" sldId="272"/>
            <ac:spMk id="2" creationId="{00000000-0000-0000-0000-000000000000}"/>
          </ac:spMkLst>
        </pc:spChg>
        <pc:spChg chg="del">
          <ac:chgData name="Taz Olenenek" userId="df3c08f1bae14d41" providerId="LiveId" clId="{49A7F236-5A2F-46AB-9E43-8DC1C7F7DADF}" dt="2023-10-12T12:01:42.565" v="1739" actId="21"/>
          <ac:spMkLst>
            <pc:docMk/>
            <pc:sldMk cId="3351973935" sldId="272"/>
            <ac:spMk id="3" creationId="{00000000-0000-0000-0000-000000000000}"/>
          </ac:spMkLst>
        </pc:spChg>
        <pc:spChg chg="del mod">
          <ac:chgData name="Taz Olenenek" userId="df3c08f1bae14d41" providerId="LiveId" clId="{49A7F236-5A2F-46AB-9E43-8DC1C7F7DADF}" dt="2023-10-12T12:02:03.499" v="1743" actId="21"/>
          <ac:spMkLst>
            <pc:docMk/>
            <pc:sldMk cId="3351973935" sldId="272"/>
            <ac:spMk id="6" creationId="{00000000-0000-0000-0000-000000000000}"/>
          </ac:spMkLst>
        </pc:spChg>
        <pc:picChg chg="add mod">
          <ac:chgData name="Taz Olenenek" userId="df3c08f1bae14d41" providerId="LiveId" clId="{49A7F236-5A2F-46AB-9E43-8DC1C7F7DADF}" dt="2023-10-12T12:01:54.061" v="1741"/>
          <ac:picMkLst>
            <pc:docMk/>
            <pc:sldMk cId="3351973935" sldId="272"/>
            <ac:picMk id="4" creationId="{F23CF841-7DB2-095C-29D3-FF6A9A73C347}"/>
          </ac:picMkLst>
        </pc:picChg>
        <pc:picChg chg="add mod">
          <ac:chgData name="Taz Olenenek" userId="df3c08f1bae14d41" providerId="LiveId" clId="{49A7F236-5A2F-46AB-9E43-8DC1C7F7DADF}" dt="2023-10-12T12:02:14.034" v="1746" actId="1076"/>
          <ac:picMkLst>
            <pc:docMk/>
            <pc:sldMk cId="3351973935" sldId="272"/>
            <ac:picMk id="5" creationId="{8472C39D-E720-8B05-71ED-CA8E053FB92B}"/>
          </ac:picMkLst>
        </pc:picChg>
        <pc:picChg chg="add mod">
          <ac:chgData name="Taz Olenenek" userId="df3c08f1bae14d41" providerId="LiveId" clId="{49A7F236-5A2F-46AB-9E43-8DC1C7F7DADF}" dt="2023-10-12T12:02:57.059" v="1748" actId="1076"/>
          <ac:picMkLst>
            <pc:docMk/>
            <pc:sldMk cId="3351973935" sldId="272"/>
            <ac:picMk id="7" creationId="{49F61A5C-7F16-FB0B-80EB-75D1FDA9A2E1}"/>
          </ac:picMkLst>
        </pc:picChg>
        <pc:picChg chg="del">
          <ac:chgData name="Taz Olenenek" userId="df3c08f1bae14d41" providerId="LiveId" clId="{49A7F236-5A2F-46AB-9E43-8DC1C7F7DADF}" dt="2023-10-12T12:01:37.714" v="1737" actId="21"/>
          <ac:picMkLst>
            <pc:docMk/>
            <pc:sldMk cId="3351973935" sldId="272"/>
            <ac:picMk id="1027" creationId="{00000000-0000-0000-0000-000000000000}"/>
          </ac:picMkLst>
        </pc:picChg>
      </pc:sldChg>
      <pc:sldChg chg="addSp delSp modSp mod">
        <pc:chgData name="Taz Olenenek" userId="df3c08f1bae14d41" providerId="LiveId" clId="{49A7F236-5A2F-46AB-9E43-8DC1C7F7DADF}" dt="2023-10-12T12:58:39.671" v="2093" actId="14100"/>
        <pc:sldMkLst>
          <pc:docMk/>
          <pc:sldMk cId="1356330180" sldId="274"/>
        </pc:sldMkLst>
        <pc:spChg chg="del">
          <ac:chgData name="Taz Olenenek" userId="df3c08f1bae14d41" providerId="LiveId" clId="{49A7F236-5A2F-46AB-9E43-8DC1C7F7DADF}" dt="2023-10-12T12:18:01.614" v="1852" actId="21"/>
          <ac:spMkLst>
            <pc:docMk/>
            <pc:sldMk cId="1356330180" sldId="274"/>
            <ac:spMk id="2" creationId="{00000000-0000-0000-0000-000000000000}"/>
          </ac:spMkLst>
        </pc:spChg>
        <pc:spChg chg="del mod">
          <ac:chgData name="Taz Olenenek" userId="df3c08f1bae14d41" providerId="LiveId" clId="{49A7F236-5A2F-46AB-9E43-8DC1C7F7DADF}" dt="2023-10-12T12:18:12.971" v="1854" actId="21"/>
          <ac:spMkLst>
            <pc:docMk/>
            <pc:sldMk cId="1356330180" sldId="274"/>
            <ac:spMk id="4" creationId="{00000000-0000-0000-0000-000000000000}"/>
          </ac:spMkLst>
        </pc:spChg>
        <pc:spChg chg="add del mod">
          <ac:chgData name="Taz Olenenek" userId="df3c08f1bae14d41" providerId="LiveId" clId="{49A7F236-5A2F-46AB-9E43-8DC1C7F7DADF}" dt="2023-10-12T12:17:59.357" v="1851" actId="21"/>
          <ac:spMkLst>
            <pc:docMk/>
            <pc:sldMk cId="1356330180" sldId="274"/>
            <ac:spMk id="6" creationId="{02A95A52-99F2-A85B-B347-BCDD96630A3B}"/>
          </ac:spMkLst>
        </pc:spChg>
        <pc:spChg chg="add mod">
          <ac:chgData name="Taz Olenenek" userId="df3c08f1bae14d41" providerId="LiveId" clId="{49A7F236-5A2F-46AB-9E43-8DC1C7F7DADF}" dt="2023-10-12T12:22:45.225" v="1881" actId="1076"/>
          <ac:spMkLst>
            <pc:docMk/>
            <pc:sldMk cId="1356330180" sldId="274"/>
            <ac:spMk id="9" creationId="{E69B4CE3-283D-D55A-A2BB-C05386DED367}"/>
          </ac:spMkLst>
        </pc:spChg>
        <pc:picChg chg="del">
          <ac:chgData name="Taz Olenenek" userId="df3c08f1bae14d41" providerId="LiveId" clId="{49A7F236-5A2F-46AB-9E43-8DC1C7F7DADF}" dt="2023-10-12T12:17:56.853" v="1850" actId="21"/>
          <ac:picMkLst>
            <pc:docMk/>
            <pc:sldMk cId="1356330180" sldId="274"/>
            <ac:picMk id="5" creationId="{00000000-0000-0000-0000-000000000000}"/>
          </ac:picMkLst>
        </pc:picChg>
        <pc:picChg chg="add mod">
          <ac:chgData name="Taz Olenenek" userId="df3c08f1bae14d41" providerId="LiveId" clId="{49A7F236-5A2F-46AB-9E43-8DC1C7F7DADF}" dt="2023-10-12T12:18:26.662" v="1859" actId="1076"/>
          <ac:picMkLst>
            <pc:docMk/>
            <pc:sldMk cId="1356330180" sldId="274"/>
            <ac:picMk id="7" creationId="{43085001-D2AC-B2CA-B5DD-A3E1362752DB}"/>
          </ac:picMkLst>
        </pc:picChg>
        <pc:picChg chg="add del mod">
          <ac:chgData name="Taz Olenenek" userId="df3c08f1bae14d41" providerId="LiveId" clId="{49A7F236-5A2F-46AB-9E43-8DC1C7F7DADF}" dt="2023-10-12T12:21:35.148" v="1862" actId="21"/>
          <ac:picMkLst>
            <pc:docMk/>
            <pc:sldMk cId="1356330180" sldId="274"/>
            <ac:picMk id="8" creationId="{D4A8AB9E-6192-540A-698C-27FF6747550C}"/>
          </ac:picMkLst>
        </pc:picChg>
        <pc:picChg chg="add del mod">
          <ac:chgData name="Taz Olenenek" userId="df3c08f1bae14d41" providerId="LiveId" clId="{49A7F236-5A2F-46AB-9E43-8DC1C7F7DADF}" dt="2023-10-12T12:23:02.349" v="1883" actId="21"/>
          <ac:picMkLst>
            <pc:docMk/>
            <pc:sldMk cId="1356330180" sldId="274"/>
            <ac:picMk id="11" creationId="{25D6AB41-8530-9DF7-79A0-D3918F7AE741}"/>
          </ac:picMkLst>
        </pc:picChg>
        <pc:picChg chg="add mod">
          <ac:chgData name="Taz Olenenek" userId="df3c08f1bae14d41" providerId="LiveId" clId="{49A7F236-5A2F-46AB-9E43-8DC1C7F7DADF}" dt="2023-10-12T12:32:43.633" v="1995" actId="1076"/>
          <ac:picMkLst>
            <pc:docMk/>
            <pc:sldMk cId="1356330180" sldId="274"/>
            <ac:picMk id="13" creationId="{99E4B668-746C-34D7-F5D6-3ABC16BB2FBB}"/>
          </ac:picMkLst>
        </pc:picChg>
        <pc:picChg chg="add del mod">
          <ac:chgData name="Taz Olenenek" userId="df3c08f1bae14d41" providerId="LiveId" clId="{49A7F236-5A2F-46AB-9E43-8DC1C7F7DADF}" dt="2023-10-12T12:26:09.007" v="1936" actId="21"/>
          <ac:picMkLst>
            <pc:docMk/>
            <pc:sldMk cId="1356330180" sldId="274"/>
            <ac:picMk id="15" creationId="{DF5EAC04-6ABA-FE17-5FD8-E8AE57793701}"/>
          </ac:picMkLst>
        </pc:picChg>
        <pc:picChg chg="add mod">
          <ac:chgData name="Taz Olenenek" userId="df3c08f1bae14d41" providerId="LiveId" clId="{49A7F236-5A2F-46AB-9E43-8DC1C7F7DADF}" dt="2023-10-12T12:58:39.671" v="2093" actId="14100"/>
          <ac:picMkLst>
            <pc:docMk/>
            <pc:sldMk cId="1356330180" sldId="274"/>
            <ac:picMk id="17" creationId="{EC020A2D-8159-B044-8994-88EEBE000531}"/>
          </ac:picMkLst>
        </pc:picChg>
        <pc:picChg chg="add mod">
          <ac:chgData name="Taz Olenenek" userId="df3c08f1bae14d41" providerId="LiveId" clId="{49A7F236-5A2F-46AB-9E43-8DC1C7F7DADF}" dt="2023-10-12T12:33:04.376" v="2007" actId="1076"/>
          <ac:picMkLst>
            <pc:docMk/>
            <pc:sldMk cId="1356330180" sldId="274"/>
            <ac:picMk id="19" creationId="{F4EEE75A-9EBB-314D-BDC0-A4C632AC2A38}"/>
          </ac:picMkLst>
        </pc:picChg>
        <pc:picChg chg="add mod">
          <ac:chgData name="Taz Olenenek" userId="df3c08f1bae14d41" providerId="LiveId" clId="{49A7F236-5A2F-46AB-9E43-8DC1C7F7DADF}" dt="2023-10-12T12:32:54.807" v="2002" actId="14100"/>
          <ac:picMkLst>
            <pc:docMk/>
            <pc:sldMk cId="1356330180" sldId="274"/>
            <ac:picMk id="21" creationId="{82C8BD31-44CE-B71E-9E79-11B7880247AC}"/>
          </ac:picMkLst>
        </pc:picChg>
        <pc:picChg chg="add mod">
          <ac:chgData name="Taz Olenenek" userId="df3c08f1bae14d41" providerId="LiveId" clId="{49A7F236-5A2F-46AB-9E43-8DC1C7F7DADF}" dt="2023-10-12T12:32:59.136" v="2005" actId="1076"/>
          <ac:picMkLst>
            <pc:docMk/>
            <pc:sldMk cId="1356330180" sldId="274"/>
            <ac:picMk id="23" creationId="{6F1DD749-889A-0092-DBB7-726FF6A33B9F}"/>
          </ac:picMkLst>
        </pc:picChg>
        <pc:picChg chg="add mod">
          <ac:chgData name="Taz Olenenek" userId="df3c08f1bae14d41" providerId="LiveId" clId="{49A7F236-5A2F-46AB-9E43-8DC1C7F7DADF}" dt="2023-10-12T12:32:56.240" v="2003" actId="1076"/>
          <ac:picMkLst>
            <pc:docMk/>
            <pc:sldMk cId="1356330180" sldId="274"/>
            <ac:picMk id="25" creationId="{06CBCF1C-DBEF-62D2-ABA2-F3DD7168E5C6}"/>
          </ac:picMkLst>
        </pc:picChg>
        <pc:picChg chg="del">
          <ac:chgData name="Taz Olenenek" userId="df3c08f1bae14d41" providerId="LiveId" clId="{49A7F236-5A2F-46AB-9E43-8DC1C7F7DADF}" dt="2023-10-12T12:17:52.706" v="1849" actId="21"/>
          <ac:picMkLst>
            <pc:docMk/>
            <pc:sldMk cId="1356330180" sldId="274"/>
            <ac:picMk id="1027" creationId="{00000000-0000-0000-0000-000000000000}"/>
          </ac:picMkLst>
        </pc:picChg>
      </pc:sldChg>
      <pc:sldChg chg="addSp delSp modSp mod">
        <pc:chgData name="Taz Olenenek" userId="df3c08f1bae14d41" providerId="LiveId" clId="{49A7F236-5A2F-46AB-9E43-8DC1C7F7DADF}" dt="2023-10-12T11:55:33.523" v="1650" actId="1076"/>
        <pc:sldMkLst>
          <pc:docMk/>
          <pc:sldMk cId="2627519660" sldId="275"/>
        </pc:sldMkLst>
        <pc:spChg chg="del">
          <ac:chgData name="Taz Olenenek" userId="df3c08f1bae14d41" providerId="LiveId" clId="{49A7F236-5A2F-46AB-9E43-8DC1C7F7DADF}" dt="2023-10-12T11:43:57.798" v="1579" actId="21"/>
          <ac:spMkLst>
            <pc:docMk/>
            <pc:sldMk cId="2627519660" sldId="275"/>
            <ac:spMk id="2" creationId="{00000000-0000-0000-0000-000000000000}"/>
          </ac:spMkLst>
        </pc:spChg>
        <pc:spChg chg="del mod">
          <ac:chgData name="Taz Olenenek" userId="df3c08f1bae14d41" providerId="LiveId" clId="{49A7F236-5A2F-46AB-9E43-8DC1C7F7DADF}" dt="2023-10-12T11:45:06.155" v="1591" actId="21"/>
          <ac:spMkLst>
            <pc:docMk/>
            <pc:sldMk cId="2627519660" sldId="275"/>
            <ac:spMk id="4" creationId="{00000000-0000-0000-0000-000000000000}"/>
          </ac:spMkLst>
        </pc:spChg>
        <pc:spChg chg="add del mod">
          <ac:chgData name="Taz Olenenek" userId="df3c08f1bae14d41" providerId="LiveId" clId="{49A7F236-5A2F-46AB-9E43-8DC1C7F7DADF}" dt="2023-10-12T11:44:01.642" v="1581" actId="21"/>
          <ac:spMkLst>
            <pc:docMk/>
            <pc:sldMk cId="2627519660" sldId="275"/>
            <ac:spMk id="8" creationId="{F05208E4-4EAA-DE5A-4486-4889F08161A8}"/>
          </ac:spMkLst>
        </pc:spChg>
        <pc:spChg chg="add del mod">
          <ac:chgData name="Taz Olenenek" userId="df3c08f1bae14d41" providerId="LiveId" clId="{49A7F236-5A2F-46AB-9E43-8DC1C7F7DADF}" dt="2023-10-12T11:44:57.268" v="1589" actId="21"/>
          <ac:spMkLst>
            <pc:docMk/>
            <pc:sldMk cId="2627519660" sldId="275"/>
            <ac:spMk id="10" creationId="{62DEFA72-FF0B-8950-8A7B-58C8C97413EA}"/>
          </ac:spMkLst>
        </pc:spChg>
        <pc:picChg chg="del">
          <ac:chgData name="Taz Olenenek" userId="df3c08f1bae14d41" providerId="LiveId" clId="{49A7F236-5A2F-46AB-9E43-8DC1C7F7DADF}" dt="2023-10-12T11:43:59.323" v="1580" actId="21"/>
          <ac:picMkLst>
            <pc:docMk/>
            <pc:sldMk cId="2627519660" sldId="275"/>
            <ac:picMk id="5" creationId="{00000000-0000-0000-0000-000000000000}"/>
          </ac:picMkLst>
        </pc:picChg>
        <pc:picChg chg="add del mod">
          <ac:chgData name="Taz Olenenek" userId="df3c08f1bae14d41" providerId="LiveId" clId="{49A7F236-5A2F-46AB-9E43-8DC1C7F7DADF}" dt="2023-10-12T11:45:24.753" v="1596" actId="21"/>
          <ac:picMkLst>
            <pc:docMk/>
            <pc:sldMk cId="2627519660" sldId="275"/>
            <ac:picMk id="6" creationId="{7F2593E1-6E96-3902-9B64-F98BFB5AF2BB}"/>
          </ac:picMkLst>
        </pc:picChg>
        <pc:picChg chg="add mod">
          <ac:chgData name="Taz Olenenek" userId="df3c08f1bae14d41" providerId="LiveId" clId="{49A7F236-5A2F-46AB-9E43-8DC1C7F7DADF}" dt="2023-10-12T11:44:37.715" v="1585" actId="1076"/>
          <ac:picMkLst>
            <pc:docMk/>
            <pc:sldMk cId="2627519660" sldId="275"/>
            <ac:picMk id="9" creationId="{1EB88EA6-B399-1166-5510-9EC40033AAF4}"/>
          </ac:picMkLst>
        </pc:picChg>
        <pc:picChg chg="add mod">
          <ac:chgData name="Taz Olenenek" userId="df3c08f1bae14d41" providerId="LiveId" clId="{49A7F236-5A2F-46AB-9E43-8DC1C7F7DADF}" dt="2023-10-12T11:45:19.443" v="1594" actId="1076"/>
          <ac:picMkLst>
            <pc:docMk/>
            <pc:sldMk cId="2627519660" sldId="275"/>
            <ac:picMk id="11" creationId="{506D6058-390C-EB41-FD2C-3727B4886F08}"/>
          </ac:picMkLst>
        </pc:picChg>
        <pc:picChg chg="add mod">
          <ac:chgData name="Taz Olenenek" userId="df3c08f1bae14d41" providerId="LiveId" clId="{49A7F236-5A2F-46AB-9E43-8DC1C7F7DADF}" dt="2023-10-12T11:46:50.796" v="1619" actId="14100"/>
          <ac:picMkLst>
            <pc:docMk/>
            <pc:sldMk cId="2627519660" sldId="275"/>
            <ac:picMk id="12" creationId="{1BA03B66-CE0A-401D-7CF1-6C73090D983C}"/>
          </ac:picMkLst>
        </pc:picChg>
        <pc:picChg chg="add mod">
          <ac:chgData name="Taz Olenenek" userId="df3c08f1bae14d41" providerId="LiveId" clId="{49A7F236-5A2F-46AB-9E43-8DC1C7F7DADF}" dt="2023-10-12T11:47:45.316" v="1631" actId="1440"/>
          <ac:picMkLst>
            <pc:docMk/>
            <pc:sldMk cId="2627519660" sldId="275"/>
            <ac:picMk id="14" creationId="{327C2D2E-C738-B26A-C696-3B88138D940C}"/>
          </ac:picMkLst>
        </pc:picChg>
        <pc:picChg chg="add mod">
          <ac:chgData name="Taz Olenenek" userId="df3c08f1bae14d41" providerId="LiveId" clId="{49A7F236-5A2F-46AB-9E43-8DC1C7F7DADF}" dt="2023-10-12T11:47:46.956" v="1632" actId="1440"/>
          <ac:picMkLst>
            <pc:docMk/>
            <pc:sldMk cId="2627519660" sldId="275"/>
            <ac:picMk id="16" creationId="{11E8C062-49C5-9E21-CD38-C45015104E50}"/>
          </ac:picMkLst>
        </pc:picChg>
        <pc:picChg chg="add mod">
          <ac:chgData name="Taz Olenenek" userId="df3c08f1bae14d41" providerId="LiveId" clId="{49A7F236-5A2F-46AB-9E43-8DC1C7F7DADF}" dt="2023-10-12T11:55:28.035" v="1649" actId="1076"/>
          <ac:picMkLst>
            <pc:docMk/>
            <pc:sldMk cId="2627519660" sldId="275"/>
            <ac:picMk id="18" creationId="{DF2E5CD3-326D-B9AD-F39D-2147F096BC96}"/>
          </ac:picMkLst>
        </pc:picChg>
        <pc:picChg chg="add mod">
          <ac:chgData name="Taz Olenenek" userId="df3c08f1bae14d41" providerId="LiveId" clId="{49A7F236-5A2F-46AB-9E43-8DC1C7F7DADF}" dt="2023-10-12T11:54:55.714" v="1641" actId="1076"/>
          <ac:picMkLst>
            <pc:docMk/>
            <pc:sldMk cId="2627519660" sldId="275"/>
            <ac:picMk id="20" creationId="{EA735279-48D5-3FB8-DAEF-372C291F8302}"/>
          </ac:picMkLst>
        </pc:picChg>
        <pc:picChg chg="add mod">
          <ac:chgData name="Taz Olenenek" userId="df3c08f1bae14d41" providerId="LiveId" clId="{49A7F236-5A2F-46AB-9E43-8DC1C7F7DADF}" dt="2023-10-12T11:55:33.523" v="1650" actId="1076"/>
          <ac:picMkLst>
            <pc:docMk/>
            <pc:sldMk cId="2627519660" sldId="275"/>
            <ac:picMk id="22" creationId="{2AB93874-F687-3094-DC49-773AFC1780D9}"/>
          </ac:picMkLst>
        </pc:picChg>
        <pc:picChg chg="del">
          <ac:chgData name="Taz Olenenek" userId="df3c08f1bae14d41" providerId="LiveId" clId="{49A7F236-5A2F-46AB-9E43-8DC1C7F7DADF}" dt="2023-10-12T11:43:54.402" v="1578" actId="21"/>
          <ac:picMkLst>
            <pc:docMk/>
            <pc:sldMk cId="2627519660" sldId="275"/>
            <ac:picMk id="1027" creationId="{00000000-0000-0000-0000-000000000000}"/>
          </ac:picMkLst>
        </pc:picChg>
      </pc:sldChg>
      <pc:sldChg chg="addSp delSp modSp mod">
        <pc:chgData name="Taz Olenenek" userId="df3c08f1bae14d41" providerId="LiveId" clId="{49A7F236-5A2F-46AB-9E43-8DC1C7F7DADF}" dt="2023-10-12T12:34:47.495" v="2028" actId="1076"/>
        <pc:sldMkLst>
          <pc:docMk/>
          <pc:sldMk cId="2256814214" sldId="281"/>
        </pc:sldMkLst>
        <pc:spChg chg="del">
          <ac:chgData name="Taz Olenenek" userId="df3c08f1bae14d41" providerId="LiveId" clId="{49A7F236-5A2F-46AB-9E43-8DC1C7F7DADF}" dt="2023-10-11T11:30:24.277" v="552" actId="21"/>
          <ac:spMkLst>
            <pc:docMk/>
            <pc:sldMk cId="2256814214" sldId="281"/>
            <ac:spMk id="2" creationId="{00000000-0000-0000-0000-000000000000}"/>
          </ac:spMkLst>
        </pc:spChg>
        <pc:spChg chg="del">
          <ac:chgData name="Taz Olenenek" userId="df3c08f1bae14d41" providerId="LiveId" clId="{49A7F236-5A2F-46AB-9E43-8DC1C7F7DADF}" dt="2023-10-11T11:30:22.583" v="551" actId="21"/>
          <ac:spMkLst>
            <pc:docMk/>
            <pc:sldMk cId="2256814214" sldId="281"/>
            <ac:spMk id="3" creationId="{00000000-0000-0000-0000-000000000000}"/>
          </ac:spMkLst>
        </pc:spChg>
        <pc:spChg chg="add mod">
          <ac:chgData name="Taz Olenenek" userId="df3c08f1bae14d41" providerId="LiveId" clId="{49A7F236-5A2F-46AB-9E43-8DC1C7F7DADF}" dt="2023-10-12T12:34:47.495" v="2028" actId="1076"/>
          <ac:spMkLst>
            <pc:docMk/>
            <pc:sldMk cId="2256814214" sldId="281"/>
            <ac:spMk id="5" creationId="{E4C9857A-13F5-9F9B-7CA4-25B0926341B2}"/>
          </ac:spMkLst>
        </pc:spChg>
        <pc:spChg chg="del">
          <ac:chgData name="Taz Olenenek" userId="df3c08f1bae14d41" providerId="LiveId" clId="{49A7F236-5A2F-46AB-9E43-8DC1C7F7DADF}" dt="2023-10-11T11:30:26.676" v="553" actId="21"/>
          <ac:spMkLst>
            <pc:docMk/>
            <pc:sldMk cId="2256814214" sldId="281"/>
            <ac:spMk id="6" creationId="{00000000-0000-0000-0000-000000000000}"/>
          </ac:spMkLst>
        </pc:spChg>
        <pc:spChg chg="del">
          <ac:chgData name="Taz Olenenek" userId="df3c08f1bae14d41" providerId="LiveId" clId="{49A7F236-5A2F-46AB-9E43-8DC1C7F7DADF}" dt="2023-10-11T11:30:29.524" v="554" actId="21"/>
          <ac:spMkLst>
            <pc:docMk/>
            <pc:sldMk cId="2256814214" sldId="281"/>
            <ac:spMk id="8" creationId="{00000000-0000-0000-0000-000000000000}"/>
          </ac:spMkLst>
        </pc:spChg>
        <pc:picChg chg="add mod">
          <ac:chgData name="Taz Olenenek" userId="df3c08f1bae14d41" providerId="LiveId" clId="{49A7F236-5A2F-46AB-9E43-8DC1C7F7DADF}" dt="2023-10-11T11:30:44.593" v="555"/>
          <ac:picMkLst>
            <pc:docMk/>
            <pc:sldMk cId="2256814214" sldId="281"/>
            <ac:picMk id="4" creationId="{89D08A30-081B-A367-16F3-F67E0711A752}"/>
          </ac:picMkLst>
        </pc:picChg>
        <pc:picChg chg="add del mod">
          <ac:chgData name="Taz Olenenek" userId="df3c08f1bae14d41" providerId="LiveId" clId="{49A7F236-5A2F-46AB-9E43-8DC1C7F7DADF}" dt="2023-10-11T11:36:28.125" v="673" actId="21"/>
          <ac:picMkLst>
            <pc:docMk/>
            <pc:sldMk cId="2256814214" sldId="281"/>
            <ac:picMk id="9" creationId="{5154F698-10A1-ACFF-5AB3-562188B0FA9D}"/>
          </ac:picMkLst>
        </pc:picChg>
        <pc:picChg chg="add mod">
          <ac:chgData name="Taz Olenenek" userId="df3c08f1bae14d41" providerId="LiveId" clId="{49A7F236-5A2F-46AB-9E43-8DC1C7F7DADF}" dt="2023-10-12T12:34:39.135" v="2025" actId="1076"/>
          <ac:picMkLst>
            <pc:docMk/>
            <pc:sldMk cId="2256814214" sldId="281"/>
            <ac:picMk id="11" creationId="{6A005F50-B6DD-F689-2403-F6C753BDF3A9}"/>
          </ac:picMkLst>
        </pc:picChg>
        <pc:picChg chg="add del mod">
          <ac:chgData name="Taz Olenenek" userId="df3c08f1bae14d41" providerId="LiveId" clId="{49A7F236-5A2F-46AB-9E43-8DC1C7F7DADF}" dt="2023-10-11T11:37:58.510" v="680" actId="21"/>
          <ac:picMkLst>
            <pc:docMk/>
            <pc:sldMk cId="2256814214" sldId="281"/>
            <ac:picMk id="13" creationId="{67C75965-3DF1-DE2C-5BC8-5C6FA1E8D5A0}"/>
          </ac:picMkLst>
        </pc:picChg>
        <pc:picChg chg="add mod modCrop">
          <ac:chgData name="Taz Olenenek" userId="df3c08f1bae14d41" providerId="LiveId" clId="{49A7F236-5A2F-46AB-9E43-8DC1C7F7DADF}" dt="2023-10-12T12:34:34.849" v="2024" actId="1076"/>
          <ac:picMkLst>
            <pc:docMk/>
            <pc:sldMk cId="2256814214" sldId="281"/>
            <ac:picMk id="15" creationId="{62246471-0FFE-5FFF-E297-4970A4A95813}"/>
          </ac:picMkLst>
        </pc:picChg>
        <pc:picChg chg="add mod modCrop">
          <ac:chgData name="Taz Olenenek" userId="df3c08f1bae14d41" providerId="LiveId" clId="{49A7F236-5A2F-46AB-9E43-8DC1C7F7DADF}" dt="2023-10-12T12:34:43.504" v="2027" actId="1076"/>
          <ac:picMkLst>
            <pc:docMk/>
            <pc:sldMk cId="2256814214" sldId="281"/>
            <ac:picMk id="17" creationId="{598CDF24-1B27-CF5A-3498-2047F04E878C}"/>
          </ac:picMkLst>
        </pc:picChg>
        <pc:picChg chg="add mod modCrop">
          <ac:chgData name="Taz Olenenek" userId="df3c08f1bae14d41" providerId="LiveId" clId="{49A7F236-5A2F-46AB-9E43-8DC1C7F7DADF}" dt="2023-10-12T12:34:41.640" v="2026" actId="1076"/>
          <ac:picMkLst>
            <pc:docMk/>
            <pc:sldMk cId="2256814214" sldId="281"/>
            <ac:picMk id="19" creationId="{21873492-E0E1-F419-EC33-8DEF9A4566A2}"/>
          </ac:picMkLst>
        </pc:picChg>
        <pc:picChg chg="add mod">
          <ac:chgData name="Taz Olenenek" userId="df3c08f1bae14d41" providerId="LiveId" clId="{49A7F236-5A2F-46AB-9E43-8DC1C7F7DADF}" dt="2023-10-11T11:45:57.648" v="733" actId="1076"/>
          <ac:picMkLst>
            <pc:docMk/>
            <pc:sldMk cId="2256814214" sldId="281"/>
            <ac:picMk id="20" creationId="{102B4055-4769-F2A2-2210-2D54C61765E3}"/>
          </ac:picMkLst>
        </pc:picChg>
        <pc:picChg chg="add mod">
          <ac:chgData name="Taz Olenenek" userId="df3c08f1bae14d41" providerId="LiveId" clId="{49A7F236-5A2F-46AB-9E43-8DC1C7F7DADF}" dt="2023-10-11T11:46:00.648" v="734" actId="1076"/>
          <ac:picMkLst>
            <pc:docMk/>
            <pc:sldMk cId="2256814214" sldId="281"/>
            <ac:picMk id="21" creationId="{32D8ED7F-F5DF-A7FF-D7B9-11B828769904}"/>
          </ac:picMkLst>
        </pc:picChg>
        <pc:picChg chg="del">
          <ac:chgData name="Taz Olenenek" userId="df3c08f1bae14d41" providerId="LiveId" clId="{49A7F236-5A2F-46AB-9E43-8DC1C7F7DADF}" dt="2023-10-11T11:30:20.042" v="550" actId="21"/>
          <ac:picMkLst>
            <pc:docMk/>
            <pc:sldMk cId="2256814214" sldId="281"/>
            <ac:picMk id="1027" creationId="{00000000-0000-0000-0000-000000000000}"/>
          </ac:picMkLst>
        </pc:picChg>
      </pc:sldChg>
      <pc:sldChg chg="addSp delSp modSp mod">
        <pc:chgData name="Taz Olenenek" userId="df3c08f1bae14d41" providerId="LiveId" clId="{49A7F236-5A2F-46AB-9E43-8DC1C7F7DADF}" dt="2023-10-12T12:58:10.879" v="2092" actId="1076"/>
        <pc:sldMkLst>
          <pc:docMk/>
          <pc:sldMk cId="2256814214" sldId="282"/>
        </pc:sldMkLst>
        <pc:spChg chg="del">
          <ac:chgData name="Taz Olenenek" userId="df3c08f1bae14d41" providerId="LiveId" clId="{49A7F236-5A2F-46AB-9E43-8DC1C7F7DADF}" dt="2023-10-11T11:47:30.381" v="747" actId="21"/>
          <ac:spMkLst>
            <pc:docMk/>
            <pc:sldMk cId="2256814214" sldId="282"/>
            <ac:spMk id="2" creationId="{00000000-0000-0000-0000-000000000000}"/>
          </ac:spMkLst>
        </pc:spChg>
        <pc:spChg chg="del">
          <ac:chgData name="Taz Olenenek" userId="df3c08f1bae14d41" providerId="LiveId" clId="{49A7F236-5A2F-46AB-9E43-8DC1C7F7DADF}" dt="2023-10-11T11:47:33.188" v="748" actId="21"/>
          <ac:spMkLst>
            <pc:docMk/>
            <pc:sldMk cId="2256814214" sldId="282"/>
            <ac:spMk id="3" creationId="{00000000-0000-0000-0000-000000000000}"/>
          </ac:spMkLst>
        </pc:spChg>
        <pc:spChg chg="add del mod">
          <ac:chgData name="Taz Olenenek" userId="df3c08f1bae14d41" providerId="LiveId" clId="{49A7F236-5A2F-46AB-9E43-8DC1C7F7DADF}" dt="2023-10-11T11:48:02.397" v="751" actId="21"/>
          <ac:spMkLst>
            <pc:docMk/>
            <pc:sldMk cId="2256814214" sldId="282"/>
            <ac:spMk id="4" creationId="{97E9ECB8-EDD1-2E08-4554-E6FE41A4F500}"/>
          </ac:spMkLst>
        </pc:spChg>
        <pc:spChg chg="del">
          <ac:chgData name="Taz Olenenek" userId="df3c08f1bae14d41" providerId="LiveId" clId="{49A7F236-5A2F-46AB-9E43-8DC1C7F7DADF}" dt="2023-10-11T11:47:57.853" v="749" actId="21"/>
          <ac:spMkLst>
            <pc:docMk/>
            <pc:sldMk cId="2256814214" sldId="282"/>
            <ac:spMk id="7" creationId="{00000000-0000-0000-0000-000000000000}"/>
          </ac:spMkLst>
        </pc:spChg>
        <pc:picChg chg="add del mod">
          <ac:chgData name="Taz Olenenek" userId="df3c08f1bae14d41" providerId="LiveId" clId="{49A7F236-5A2F-46AB-9E43-8DC1C7F7DADF}" dt="2023-10-12T12:57:18.213" v="2076" actId="21"/>
          <ac:picMkLst>
            <pc:docMk/>
            <pc:sldMk cId="2256814214" sldId="282"/>
            <ac:picMk id="8" creationId="{DEFEB7C5-DC4D-4E43-89A5-A8D31944C5C4}"/>
          </ac:picMkLst>
        </pc:picChg>
        <pc:picChg chg="add mod">
          <ac:chgData name="Taz Olenenek" userId="df3c08f1bae14d41" providerId="LiveId" clId="{49A7F236-5A2F-46AB-9E43-8DC1C7F7DADF}" dt="2023-10-12T12:57:48.111" v="2082" actId="14100"/>
          <ac:picMkLst>
            <pc:docMk/>
            <pc:sldMk cId="2256814214" sldId="282"/>
            <ac:picMk id="10" creationId="{D3BCA021-04BF-5603-1B3E-573F422795B2}"/>
          </ac:picMkLst>
        </pc:picChg>
        <pc:picChg chg="add mod">
          <ac:chgData name="Taz Olenenek" userId="df3c08f1bae14d41" providerId="LiveId" clId="{49A7F236-5A2F-46AB-9E43-8DC1C7F7DADF}" dt="2023-10-12T12:58:10.879" v="2092" actId="1076"/>
          <ac:picMkLst>
            <pc:docMk/>
            <pc:sldMk cId="2256814214" sldId="282"/>
            <ac:picMk id="12" creationId="{8D8749CC-4180-53E6-4A0E-124363A94891}"/>
          </ac:picMkLst>
        </pc:picChg>
        <pc:picChg chg="add mod">
          <ac:chgData name="Taz Olenenek" userId="df3c08f1bae14d41" providerId="LiveId" clId="{49A7F236-5A2F-46AB-9E43-8DC1C7F7DADF}" dt="2023-10-12T12:57:52.702" v="2083" actId="1076"/>
          <ac:picMkLst>
            <pc:docMk/>
            <pc:sldMk cId="2256814214" sldId="282"/>
            <ac:picMk id="14" creationId="{FF73F67E-ADA7-B2B3-5266-3EBF9FC7523A}"/>
          </ac:picMkLst>
        </pc:picChg>
        <pc:picChg chg="add mod">
          <ac:chgData name="Taz Olenenek" userId="df3c08f1bae14d41" providerId="LiveId" clId="{49A7F236-5A2F-46AB-9E43-8DC1C7F7DADF}" dt="2023-10-12T12:57:44.631" v="2080" actId="1076"/>
          <ac:picMkLst>
            <pc:docMk/>
            <pc:sldMk cId="2256814214" sldId="282"/>
            <ac:picMk id="16" creationId="{4CD6C316-4D25-5086-9908-47363E7C8929}"/>
          </ac:picMkLst>
        </pc:picChg>
        <pc:picChg chg="add mod">
          <ac:chgData name="Taz Olenenek" userId="df3c08f1bae14d41" providerId="LiveId" clId="{49A7F236-5A2F-46AB-9E43-8DC1C7F7DADF}" dt="2023-10-12T12:57:54.111" v="2084" actId="1076"/>
          <ac:picMkLst>
            <pc:docMk/>
            <pc:sldMk cId="2256814214" sldId="282"/>
            <ac:picMk id="18" creationId="{09F6EEFE-35DF-F457-EDD4-5D0A148F7F25}"/>
          </ac:picMkLst>
        </pc:picChg>
        <pc:picChg chg="add mod">
          <ac:chgData name="Taz Olenenek" userId="df3c08f1bae14d41" providerId="LiveId" clId="{49A7F236-5A2F-46AB-9E43-8DC1C7F7DADF}" dt="2023-10-12T12:58:04.415" v="2090" actId="1076"/>
          <ac:picMkLst>
            <pc:docMk/>
            <pc:sldMk cId="2256814214" sldId="282"/>
            <ac:picMk id="20" creationId="{C9178EAE-3749-E323-2FE0-8CF46A3EF6E2}"/>
          </ac:picMkLst>
        </pc:picChg>
        <pc:picChg chg="add mod modCrop">
          <ac:chgData name="Taz Olenenek" userId="df3c08f1bae14d41" providerId="LiveId" clId="{49A7F236-5A2F-46AB-9E43-8DC1C7F7DADF}" dt="2023-10-12T12:58:06.390" v="2091" actId="1076"/>
          <ac:picMkLst>
            <pc:docMk/>
            <pc:sldMk cId="2256814214" sldId="282"/>
            <ac:picMk id="22" creationId="{482822E6-567C-333B-7DCA-D0555F2342E4}"/>
          </ac:picMkLst>
        </pc:picChg>
        <pc:picChg chg="del">
          <ac:chgData name="Taz Olenenek" userId="df3c08f1bae14d41" providerId="LiveId" clId="{49A7F236-5A2F-46AB-9E43-8DC1C7F7DADF}" dt="2023-10-11T11:47:27.664" v="746" actId="21"/>
          <ac:picMkLst>
            <pc:docMk/>
            <pc:sldMk cId="2256814214" sldId="282"/>
            <ac:picMk id="1027" creationId="{00000000-0000-0000-0000-000000000000}"/>
          </ac:picMkLst>
        </pc:picChg>
      </pc:sldChg>
      <pc:sldChg chg="addSp delSp modSp mod">
        <pc:chgData name="Taz Olenenek" userId="df3c08f1bae14d41" providerId="LiveId" clId="{49A7F236-5A2F-46AB-9E43-8DC1C7F7DADF}" dt="2023-10-12T12:04:42.906" v="1749" actId="1076"/>
        <pc:sldMkLst>
          <pc:docMk/>
          <pc:sldMk cId="2256814214" sldId="283"/>
        </pc:sldMkLst>
        <pc:spChg chg="del">
          <ac:chgData name="Taz Olenenek" userId="df3c08f1bae14d41" providerId="LiveId" clId="{49A7F236-5A2F-46AB-9E43-8DC1C7F7DADF}" dt="2023-10-11T11:56:13.261" v="854" actId="21"/>
          <ac:spMkLst>
            <pc:docMk/>
            <pc:sldMk cId="2256814214" sldId="283"/>
            <ac:spMk id="2" creationId="{00000000-0000-0000-0000-000000000000}"/>
          </ac:spMkLst>
        </pc:spChg>
        <pc:spChg chg="del">
          <ac:chgData name="Taz Olenenek" userId="df3c08f1bae14d41" providerId="LiveId" clId="{49A7F236-5A2F-46AB-9E43-8DC1C7F7DADF}" dt="2023-10-11T11:56:15.348" v="855" actId="21"/>
          <ac:spMkLst>
            <pc:docMk/>
            <pc:sldMk cId="2256814214" sldId="283"/>
            <ac:spMk id="3" creationId="{00000000-0000-0000-0000-000000000000}"/>
          </ac:spMkLst>
        </pc:spChg>
        <pc:spChg chg="add mod">
          <ac:chgData name="Taz Olenenek" userId="df3c08f1bae14d41" providerId="LiveId" clId="{49A7F236-5A2F-46AB-9E43-8DC1C7F7DADF}" dt="2023-10-12T12:04:42.906" v="1749" actId="1076"/>
          <ac:spMkLst>
            <pc:docMk/>
            <pc:sldMk cId="2256814214" sldId="283"/>
            <ac:spMk id="7" creationId="{2A585A48-58A1-C746-211D-BE32179427F9}"/>
          </ac:spMkLst>
        </pc:spChg>
        <pc:spChg chg="del">
          <ac:chgData name="Taz Olenenek" userId="df3c08f1bae14d41" providerId="LiveId" clId="{49A7F236-5A2F-46AB-9E43-8DC1C7F7DADF}" dt="2023-10-11T11:56:19.867" v="856" actId="21"/>
          <ac:spMkLst>
            <pc:docMk/>
            <pc:sldMk cId="2256814214" sldId="283"/>
            <ac:spMk id="9" creationId="{00000000-0000-0000-0000-000000000000}"/>
          </ac:spMkLst>
        </pc:spChg>
        <pc:spChg chg="add mod">
          <ac:chgData name="Taz Olenenek" userId="df3c08f1bae14d41" providerId="LiveId" clId="{49A7F236-5A2F-46AB-9E43-8DC1C7F7DADF}" dt="2023-10-11T12:12:14.421" v="982" actId="113"/>
          <ac:spMkLst>
            <pc:docMk/>
            <pc:sldMk cId="2256814214" sldId="283"/>
            <ac:spMk id="20" creationId="{539665C5-A5E6-9DDD-0CFE-4658AFAAECB3}"/>
          </ac:spMkLst>
        </pc:spChg>
        <pc:spChg chg="add mod">
          <ac:chgData name="Taz Olenenek" userId="df3c08f1bae14d41" providerId="LiveId" clId="{49A7F236-5A2F-46AB-9E43-8DC1C7F7DADF}" dt="2023-10-11T12:12:20.583" v="984" actId="1076"/>
          <ac:spMkLst>
            <pc:docMk/>
            <pc:sldMk cId="2256814214" sldId="283"/>
            <ac:spMk id="21" creationId="{9817CE81-1851-BB42-E1D0-A1E726EAAA4C}"/>
          </ac:spMkLst>
        </pc:spChg>
        <pc:spChg chg="add del mod">
          <ac:chgData name="Taz Olenenek" userId="df3c08f1bae14d41" providerId="LiveId" clId="{49A7F236-5A2F-46AB-9E43-8DC1C7F7DADF}" dt="2023-10-11T12:12:58.706" v="993" actId="21"/>
          <ac:spMkLst>
            <pc:docMk/>
            <pc:sldMk cId="2256814214" sldId="283"/>
            <ac:spMk id="22" creationId="{87C9FD42-C390-6B38-A7A0-64C8236C3D4B}"/>
          </ac:spMkLst>
        </pc:spChg>
        <pc:spChg chg="add mod">
          <ac:chgData name="Taz Olenenek" userId="df3c08f1bae14d41" providerId="LiveId" clId="{49A7F236-5A2F-46AB-9E43-8DC1C7F7DADF}" dt="2023-10-11T12:13:36.006" v="1017" actId="1076"/>
          <ac:spMkLst>
            <pc:docMk/>
            <pc:sldMk cId="2256814214" sldId="283"/>
            <ac:spMk id="23" creationId="{E472D5D1-6D31-392B-201C-15499919F07D}"/>
          </ac:spMkLst>
        </pc:spChg>
        <pc:spChg chg="add mod">
          <ac:chgData name="Taz Olenenek" userId="df3c08f1bae14d41" providerId="LiveId" clId="{49A7F236-5A2F-46AB-9E43-8DC1C7F7DADF}" dt="2023-10-11T12:14:22.181" v="1037" actId="1076"/>
          <ac:spMkLst>
            <pc:docMk/>
            <pc:sldMk cId="2256814214" sldId="283"/>
            <ac:spMk id="24" creationId="{037AEE51-E39C-7558-C002-2D111CA9E07E}"/>
          </ac:spMkLst>
        </pc:spChg>
        <pc:picChg chg="add mod">
          <ac:chgData name="Taz Olenenek" userId="df3c08f1bae14d41" providerId="LiveId" clId="{49A7F236-5A2F-46AB-9E43-8DC1C7F7DADF}" dt="2023-10-11T11:56:29.159" v="857"/>
          <ac:picMkLst>
            <pc:docMk/>
            <pc:sldMk cId="2256814214" sldId="283"/>
            <ac:picMk id="4" creationId="{EA7B4F38-D22D-8F3A-DDEE-0B48AE25D10E}"/>
          </ac:picMkLst>
        </pc:picChg>
        <pc:picChg chg="add del mod">
          <ac:chgData name="Taz Olenenek" userId="df3c08f1bae14d41" providerId="LiveId" clId="{49A7F236-5A2F-46AB-9E43-8DC1C7F7DADF}" dt="2023-10-11T11:57:05.801" v="860"/>
          <ac:picMkLst>
            <pc:docMk/>
            <pc:sldMk cId="2256814214" sldId="283"/>
            <ac:picMk id="8" creationId="{CAF0EB5E-AF2B-59E7-13ED-A91B43ACC3E0}"/>
          </ac:picMkLst>
        </pc:picChg>
        <pc:picChg chg="add del mod">
          <ac:chgData name="Taz Olenenek" userId="df3c08f1bae14d41" providerId="LiveId" clId="{49A7F236-5A2F-46AB-9E43-8DC1C7F7DADF}" dt="2023-10-11T11:57:08.448" v="862"/>
          <ac:picMkLst>
            <pc:docMk/>
            <pc:sldMk cId="2256814214" sldId="283"/>
            <ac:picMk id="10" creationId="{C3B12FCE-A23D-9F65-D674-C980C8928CD9}"/>
          </ac:picMkLst>
        </pc:picChg>
        <pc:picChg chg="add mod">
          <ac:chgData name="Taz Olenenek" userId="df3c08f1bae14d41" providerId="LiveId" clId="{49A7F236-5A2F-46AB-9E43-8DC1C7F7DADF}" dt="2023-10-11T12:15:01.502" v="1042" actId="14100"/>
          <ac:picMkLst>
            <pc:docMk/>
            <pc:sldMk cId="2256814214" sldId="283"/>
            <ac:picMk id="12" creationId="{E4C24156-A791-7C3F-C191-1D96123ED21D}"/>
          </ac:picMkLst>
        </pc:picChg>
        <pc:picChg chg="add del mod">
          <ac:chgData name="Taz Olenenek" userId="df3c08f1bae14d41" providerId="LiveId" clId="{49A7F236-5A2F-46AB-9E43-8DC1C7F7DADF}" dt="2023-10-11T12:03:28.917" v="914" actId="21"/>
          <ac:picMkLst>
            <pc:docMk/>
            <pc:sldMk cId="2256814214" sldId="283"/>
            <ac:picMk id="14" creationId="{1EAC0D88-3B22-0660-7BD8-666D9181DECA}"/>
          </ac:picMkLst>
        </pc:picChg>
        <pc:picChg chg="add mod modCrop">
          <ac:chgData name="Taz Olenenek" userId="df3c08f1bae14d41" providerId="LiveId" clId="{49A7F236-5A2F-46AB-9E43-8DC1C7F7DADF}" dt="2023-10-11T12:15:04.854" v="1044" actId="14100"/>
          <ac:picMkLst>
            <pc:docMk/>
            <pc:sldMk cId="2256814214" sldId="283"/>
            <ac:picMk id="16" creationId="{57257046-D83D-F6E6-ADB5-65C00C367952}"/>
          </ac:picMkLst>
        </pc:picChg>
        <pc:picChg chg="add mod">
          <ac:chgData name="Taz Olenenek" userId="df3c08f1bae14d41" providerId="LiveId" clId="{49A7F236-5A2F-46AB-9E43-8DC1C7F7DADF}" dt="2023-10-11T12:15:11.149" v="1046" actId="14100"/>
          <ac:picMkLst>
            <pc:docMk/>
            <pc:sldMk cId="2256814214" sldId="283"/>
            <ac:picMk id="17" creationId="{8AE6065C-5D3F-29AA-0926-EC303780D541}"/>
          </ac:picMkLst>
        </pc:picChg>
        <pc:picChg chg="add mod modCrop">
          <ac:chgData name="Taz Olenenek" userId="df3c08f1bae14d41" providerId="LiveId" clId="{49A7F236-5A2F-46AB-9E43-8DC1C7F7DADF}" dt="2023-10-11T12:15:08.214" v="1045" actId="14100"/>
          <ac:picMkLst>
            <pc:docMk/>
            <pc:sldMk cId="2256814214" sldId="283"/>
            <ac:picMk id="19" creationId="{B33820BE-E96D-6E77-3B7D-EBE636249AA9}"/>
          </ac:picMkLst>
        </pc:picChg>
        <pc:picChg chg="add mod">
          <ac:chgData name="Taz Olenenek" userId="df3c08f1bae14d41" providerId="LiveId" clId="{49A7F236-5A2F-46AB-9E43-8DC1C7F7DADF}" dt="2023-10-11T12:15:13.430" v="1047" actId="1076"/>
          <ac:picMkLst>
            <pc:docMk/>
            <pc:sldMk cId="2256814214" sldId="283"/>
            <ac:picMk id="25" creationId="{2AA754CD-EDEF-470F-7AEF-BD3785586F04}"/>
          </ac:picMkLst>
        </pc:picChg>
        <pc:picChg chg="del">
          <ac:chgData name="Taz Olenenek" userId="df3c08f1bae14d41" providerId="LiveId" clId="{49A7F236-5A2F-46AB-9E43-8DC1C7F7DADF}" dt="2023-10-11T11:56:11.011" v="853" actId="21"/>
          <ac:picMkLst>
            <pc:docMk/>
            <pc:sldMk cId="2256814214" sldId="283"/>
            <ac:picMk id="1027" creationId="{00000000-0000-0000-0000-000000000000}"/>
          </ac:picMkLst>
        </pc:picChg>
      </pc:sldChg>
      <pc:sldChg chg="addSp delSp modSp mod">
        <pc:chgData name="Taz Olenenek" userId="df3c08f1bae14d41" providerId="LiveId" clId="{49A7F236-5A2F-46AB-9E43-8DC1C7F7DADF}" dt="2023-10-12T12:51:43.719" v="2043" actId="1076"/>
        <pc:sldMkLst>
          <pc:docMk/>
          <pc:sldMk cId="2256814214" sldId="284"/>
        </pc:sldMkLst>
        <pc:spChg chg="del">
          <ac:chgData name="Taz Olenenek" userId="df3c08f1bae14d41" providerId="LiveId" clId="{49A7F236-5A2F-46AB-9E43-8DC1C7F7DADF}" dt="2023-10-11T12:32:06.290" v="1304" actId="21"/>
          <ac:spMkLst>
            <pc:docMk/>
            <pc:sldMk cId="2256814214" sldId="284"/>
            <ac:spMk id="2" creationId="{00000000-0000-0000-0000-000000000000}"/>
          </ac:spMkLst>
        </pc:spChg>
        <pc:spChg chg="del">
          <ac:chgData name="Taz Olenenek" userId="df3c08f1bae14d41" providerId="LiveId" clId="{49A7F236-5A2F-46AB-9E43-8DC1C7F7DADF}" dt="2023-10-11T12:32:08.055" v="1305" actId="21"/>
          <ac:spMkLst>
            <pc:docMk/>
            <pc:sldMk cId="2256814214" sldId="284"/>
            <ac:spMk id="3" creationId="{00000000-0000-0000-0000-000000000000}"/>
          </ac:spMkLst>
        </pc:spChg>
        <pc:spChg chg="del">
          <ac:chgData name="Taz Olenenek" userId="df3c08f1bae14d41" providerId="LiveId" clId="{49A7F236-5A2F-46AB-9E43-8DC1C7F7DADF}" dt="2023-10-11T12:32:11.339" v="1306" actId="21"/>
          <ac:spMkLst>
            <pc:docMk/>
            <pc:sldMk cId="2256814214" sldId="284"/>
            <ac:spMk id="7" creationId="{00000000-0000-0000-0000-000000000000}"/>
          </ac:spMkLst>
        </pc:spChg>
        <pc:spChg chg="add mod">
          <ac:chgData name="Taz Olenenek" userId="df3c08f1bae14d41" providerId="LiveId" clId="{49A7F236-5A2F-46AB-9E43-8DC1C7F7DADF}" dt="2023-10-12T12:51:43.719" v="2043" actId="1076"/>
          <ac:spMkLst>
            <pc:docMk/>
            <pc:sldMk cId="2256814214" sldId="284"/>
            <ac:spMk id="8" creationId="{E9306872-7171-E3AD-37CD-F707648DD2B2}"/>
          </ac:spMkLst>
        </pc:spChg>
        <pc:picChg chg="add mod">
          <ac:chgData name="Taz Olenenek" userId="df3c08f1bae14d41" providerId="LiveId" clId="{49A7F236-5A2F-46AB-9E43-8DC1C7F7DADF}" dt="2023-10-12T12:33:18.105" v="2010" actId="1076"/>
          <ac:picMkLst>
            <pc:docMk/>
            <pc:sldMk cId="2256814214" sldId="284"/>
            <ac:picMk id="3" creationId="{EFDA681E-25FA-E152-1758-F51D82F87A5F}"/>
          </ac:picMkLst>
        </pc:picChg>
        <pc:picChg chg="add mod">
          <ac:chgData name="Taz Olenenek" userId="df3c08f1bae14d41" providerId="LiveId" clId="{49A7F236-5A2F-46AB-9E43-8DC1C7F7DADF}" dt="2023-10-11T12:32:20.918" v="1307"/>
          <ac:picMkLst>
            <pc:docMk/>
            <pc:sldMk cId="2256814214" sldId="284"/>
            <ac:picMk id="4" creationId="{1150B298-302E-FC7C-66A8-3C5E55368EE9}"/>
          </ac:picMkLst>
        </pc:picChg>
        <pc:picChg chg="add mod">
          <ac:chgData name="Taz Olenenek" userId="df3c08f1bae14d41" providerId="LiveId" clId="{49A7F236-5A2F-46AB-9E43-8DC1C7F7DADF}" dt="2023-10-12T12:33:15.928" v="2009" actId="1076"/>
          <ac:picMkLst>
            <pc:docMk/>
            <pc:sldMk cId="2256814214" sldId="284"/>
            <ac:picMk id="10" creationId="{EA0A5D1B-1CB5-5B7A-EAFB-D1A17EE66E8D}"/>
          </ac:picMkLst>
        </pc:picChg>
        <pc:picChg chg="add del mod">
          <ac:chgData name="Taz Olenenek" userId="df3c08f1bae14d41" providerId="LiveId" clId="{49A7F236-5A2F-46AB-9E43-8DC1C7F7DADF}" dt="2023-10-12T12:09:02.387" v="1807" actId="21"/>
          <ac:picMkLst>
            <pc:docMk/>
            <pc:sldMk cId="2256814214" sldId="284"/>
            <ac:picMk id="12" creationId="{B0FCE56C-0557-54D6-BC35-43EC6A9B52B3}"/>
          </ac:picMkLst>
        </pc:picChg>
        <pc:picChg chg="add mod modCrop">
          <ac:chgData name="Taz Olenenek" userId="df3c08f1bae14d41" providerId="LiveId" clId="{49A7F236-5A2F-46AB-9E43-8DC1C7F7DADF}" dt="2023-10-12T12:33:20.304" v="2011" actId="1076"/>
          <ac:picMkLst>
            <pc:docMk/>
            <pc:sldMk cId="2256814214" sldId="284"/>
            <ac:picMk id="14" creationId="{9C679AE3-468B-C6EB-70CF-6EAB062C557A}"/>
          </ac:picMkLst>
        </pc:picChg>
        <pc:picChg chg="del">
          <ac:chgData name="Taz Olenenek" userId="df3c08f1bae14d41" providerId="LiveId" clId="{49A7F236-5A2F-46AB-9E43-8DC1C7F7DADF}" dt="2023-10-11T12:32:03.980" v="1303" actId="21"/>
          <ac:picMkLst>
            <pc:docMk/>
            <pc:sldMk cId="2256814214" sldId="284"/>
            <ac:picMk id="1027" creationId="{00000000-0000-0000-0000-000000000000}"/>
          </ac:picMkLst>
        </pc:picChg>
      </pc:sldChg>
      <pc:sldChg chg="addSp delSp modSp mod">
        <pc:chgData name="Taz Olenenek" userId="df3c08f1bae14d41" providerId="LiveId" clId="{49A7F236-5A2F-46AB-9E43-8DC1C7F7DADF}" dt="2023-10-11T12:20:35.253" v="1181" actId="1076"/>
        <pc:sldMkLst>
          <pc:docMk/>
          <pc:sldMk cId="1356330180" sldId="285"/>
        </pc:sldMkLst>
        <pc:spChg chg="del">
          <ac:chgData name="Taz Olenenek" userId="df3c08f1bae14d41" providerId="LiveId" clId="{49A7F236-5A2F-46AB-9E43-8DC1C7F7DADF}" dt="2023-10-11T12:18:43.280" v="1162" actId="21"/>
          <ac:spMkLst>
            <pc:docMk/>
            <pc:sldMk cId="1356330180" sldId="285"/>
            <ac:spMk id="2" creationId="{00000000-0000-0000-0000-000000000000}"/>
          </ac:spMkLst>
        </pc:spChg>
        <pc:spChg chg="del">
          <ac:chgData name="Taz Olenenek" userId="df3c08f1bae14d41" providerId="LiveId" clId="{49A7F236-5A2F-46AB-9E43-8DC1C7F7DADF}" dt="2023-10-11T12:18:47.680" v="1164" actId="21"/>
          <ac:spMkLst>
            <pc:docMk/>
            <pc:sldMk cId="1356330180" sldId="285"/>
            <ac:spMk id="4" creationId="{00000000-0000-0000-0000-000000000000}"/>
          </ac:spMkLst>
        </pc:spChg>
        <pc:spChg chg="add del mod">
          <ac:chgData name="Taz Olenenek" userId="df3c08f1bae14d41" providerId="LiveId" clId="{49A7F236-5A2F-46AB-9E43-8DC1C7F7DADF}" dt="2023-10-11T12:18:49.784" v="1165" actId="21"/>
          <ac:spMkLst>
            <pc:docMk/>
            <pc:sldMk cId="1356330180" sldId="285"/>
            <ac:spMk id="6" creationId="{9C5BA567-45B7-5AA1-4385-E3E651B310E5}"/>
          </ac:spMkLst>
        </pc:spChg>
        <pc:spChg chg="add mod">
          <ac:chgData name="Taz Olenenek" userId="df3c08f1bae14d41" providerId="LiveId" clId="{49A7F236-5A2F-46AB-9E43-8DC1C7F7DADF}" dt="2023-10-11T12:20:35.253" v="1181" actId="1076"/>
          <ac:spMkLst>
            <pc:docMk/>
            <pc:sldMk cId="1356330180" sldId="285"/>
            <ac:spMk id="8" creationId="{0069E1B9-C7D4-916F-0CB8-FC84F856BD4A}"/>
          </ac:spMkLst>
        </pc:spChg>
        <pc:graphicFrameChg chg="add mod">
          <ac:chgData name="Taz Olenenek" userId="df3c08f1bae14d41" providerId="LiveId" clId="{49A7F236-5A2F-46AB-9E43-8DC1C7F7DADF}" dt="2023-10-11T12:20:31.278" v="1180" actId="1076"/>
          <ac:graphicFrameMkLst>
            <pc:docMk/>
            <pc:sldMk cId="1356330180" sldId="285"/>
            <ac:graphicFrameMk id="9" creationId="{0AA266B6-20E6-21C8-078F-76B99B6E4CFA}"/>
          </ac:graphicFrameMkLst>
        </pc:graphicFrameChg>
        <pc:picChg chg="del">
          <ac:chgData name="Taz Olenenek" userId="df3c08f1bae14d41" providerId="LiveId" clId="{49A7F236-5A2F-46AB-9E43-8DC1C7F7DADF}" dt="2023-10-11T12:18:45.032" v="1163" actId="21"/>
          <ac:picMkLst>
            <pc:docMk/>
            <pc:sldMk cId="1356330180" sldId="285"/>
            <ac:picMk id="5" creationId="{00000000-0000-0000-0000-000000000000}"/>
          </ac:picMkLst>
        </pc:picChg>
        <pc:picChg chg="add mod">
          <ac:chgData name="Taz Olenenek" userId="df3c08f1bae14d41" providerId="LiveId" clId="{49A7F236-5A2F-46AB-9E43-8DC1C7F7DADF}" dt="2023-10-11T12:18:55.773" v="1166"/>
          <ac:picMkLst>
            <pc:docMk/>
            <pc:sldMk cId="1356330180" sldId="285"/>
            <ac:picMk id="7" creationId="{83C65ABE-F2F6-0B57-BC38-37C27C4F81E9}"/>
          </ac:picMkLst>
        </pc:picChg>
        <pc:picChg chg="del">
          <ac:chgData name="Taz Olenenek" userId="df3c08f1bae14d41" providerId="LiveId" clId="{49A7F236-5A2F-46AB-9E43-8DC1C7F7DADF}" dt="2023-10-11T12:18:39.225" v="1161" actId="21"/>
          <ac:picMkLst>
            <pc:docMk/>
            <pc:sldMk cId="1356330180" sldId="285"/>
            <ac:picMk id="1027" creationId="{00000000-0000-0000-0000-000000000000}"/>
          </ac:picMkLst>
        </pc:picChg>
      </pc:sldChg>
      <pc:sldChg chg="addSp delSp modSp mod">
        <pc:chgData name="Taz Olenenek" userId="df3c08f1bae14d41" providerId="LiveId" clId="{49A7F236-5A2F-46AB-9E43-8DC1C7F7DADF}" dt="2023-10-12T12:51:56.847" v="2044" actId="1076"/>
        <pc:sldMkLst>
          <pc:docMk/>
          <pc:sldMk cId="1356330180" sldId="286"/>
        </pc:sldMkLst>
        <pc:spChg chg="del mod">
          <ac:chgData name="Taz Olenenek" userId="df3c08f1bae14d41" providerId="LiveId" clId="{49A7F236-5A2F-46AB-9E43-8DC1C7F7DADF}" dt="2023-10-11T12:37:19.274" v="1352" actId="21"/>
          <ac:spMkLst>
            <pc:docMk/>
            <pc:sldMk cId="1356330180" sldId="286"/>
            <ac:spMk id="2" creationId="{00000000-0000-0000-0000-000000000000}"/>
          </ac:spMkLst>
        </pc:spChg>
        <pc:spChg chg="del mod">
          <ac:chgData name="Taz Olenenek" userId="df3c08f1bae14d41" providerId="LiveId" clId="{49A7F236-5A2F-46AB-9E43-8DC1C7F7DADF}" dt="2023-10-11T12:37:42.922" v="1356" actId="21"/>
          <ac:spMkLst>
            <pc:docMk/>
            <pc:sldMk cId="1356330180" sldId="286"/>
            <ac:spMk id="4" creationId="{00000000-0000-0000-0000-000000000000}"/>
          </ac:spMkLst>
        </pc:spChg>
        <pc:spChg chg="add del mod">
          <ac:chgData name="Taz Olenenek" userId="df3c08f1bae14d41" providerId="LiveId" clId="{49A7F236-5A2F-46AB-9E43-8DC1C7F7DADF}" dt="2023-10-11T12:37:14.011" v="1350" actId="21"/>
          <ac:spMkLst>
            <pc:docMk/>
            <pc:sldMk cId="1356330180" sldId="286"/>
            <ac:spMk id="6" creationId="{729BAB5B-41A5-B36F-002C-DE713785BD58}"/>
          </ac:spMkLst>
        </pc:spChg>
        <pc:spChg chg="add mod">
          <ac:chgData name="Taz Olenenek" userId="df3c08f1bae14d41" providerId="LiveId" clId="{49A7F236-5A2F-46AB-9E43-8DC1C7F7DADF}" dt="2023-10-12T12:09:42.626" v="1822" actId="1076"/>
          <ac:spMkLst>
            <pc:docMk/>
            <pc:sldMk cId="1356330180" sldId="286"/>
            <ac:spMk id="8" creationId="{80816555-2445-B9F2-FB49-99FEE259BF3A}"/>
          </ac:spMkLst>
        </pc:spChg>
        <pc:picChg chg="del">
          <ac:chgData name="Taz Olenenek" userId="df3c08f1bae14d41" providerId="LiveId" clId="{49A7F236-5A2F-46AB-9E43-8DC1C7F7DADF}" dt="2023-10-11T12:37:11.485" v="1349" actId="21"/>
          <ac:picMkLst>
            <pc:docMk/>
            <pc:sldMk cId="1356330180" sldId="286"/>
            <ac:picMk id="5" creationId="{00000000-0000-0000-0000-000000000000}"/>
          </ac:picMkLst>
        </pc:picChg>
        <pc:picChg chg="add mod">
          <ac:chgData name="Taz Olenenek" userId="df3c08f1bae14d41" providerId="LiveId" clId="{49A7F236-5A2F-46AB-9E43-8DC1C7F7DADF}" dt="2023-10-11T12:37:36.619" v="1354"/>
          <ac:picMkLst>
            <pc:docMk/>
            <pc:sldMk cId="1356330180" sldId="286"/>
            <ac:picMk id="7" creationId="{F1379A7D-C5E1-179D-4428-BB24E600BBAA}"/>
          </ac:picMkLst>
        </pc:picChg>
        <pc:picChg chg="add mod">
          <ac:chgData name="Taz Olenenek" userId="df3c08f1bae14d41" providerId="LiveId" clId="{49A7F236-5A2F-46AB-9E43-8DC1C7F7DADF}" dt="2023-10-12T12:51:56.847" v="2044" actId="1076"/>
          <ac:picMkLst>
            <pc:docMk/>
            <pc:sldMk cId="1356330180" sldId="286"/>
            <ac:picMk id="10" creationId="{73526CDA-2673-7843-B026-2A0C04C7F010}"/>
          </ac:picMkLst>
        </pc:picChg>
        <pc:picChg chg="add mod">
          <ac:chgData name="Taz Olenenek" userId="df3c08f1bae14d41" providerId="LiveId" clId="{49A7F236-5A2F-46AB-9E43-8DC1C7F7DADF}" dt="2023-10-12T12:09:39.714" v="1821" actId="1076"/>
          <ac:picMkLst>
            <pc:docMk/>
            <pc:sldMk cId="1356330180" sldId="286"/>
            <ac:picMk id="12" creationId="{800A1632-AAAF-366D-4929-AE4534A06169}"/>
          </ac:picMkLst>
        </pc:picChg>
        <pc:picChg chg="add mod">
          <ac:chgData name="Taz Olenenek" userId="df3c08f1bae14d41" providerId="LiveId" clId="{49A7F236-5A2F-46AB-9E43-8DC1C7F7DADF}" dt="2023-10-12T12:09:37.673" v="1820" actId="1076"/>
          <ac:picMkLst>
            <pc:docMk/>
            <pc:sldMk cId="1356330180" sldId="286"/>
            <ac:picMk id="14" creationId="{8C71C1CE-350B-4FFD-02EC-3BF9B05A9579}"/>
          </ac:picMkLst>
        </pc:picChg>
        <pc:picChg chg="add mod">
          <ac:chgData name="Taz Olenenek" userId="df3c08f1bae14d41" providerId="LiveId" clId="{49A7F236-5A2F-46AB-9E43-8DC1C7F7DADF}" dt="2023-10-11T12:39:39.516" v="1388" actId="1076"/>
          <ac:picMkLst>
            <pc:docMk/>
            <pc:sldMk cId="1356330180" sldId="286"/>
            <ac:picMk id="15" creationId="{03D4C13C-E674-DC34-7D57-5AE72448EFE0}"/>
          </ac:picMkLst>
        </pc:picChg>
        <pc:picChg chg="del">
          <ac:chgData name="Taz Olenenek" userId="df3c08f1bae14d41" providerId="LiveId" clId="{49A7F236-5A2F-46AB-9E43-8DC1C7F7DADF}" dt="2023-10-11T12:37:09.548" v="1348" actId="21"/>
          <ac:picMkLst>
            <pc:docMk/>
            <pc:sldMk cId="1356330180" sldId="286"/>
            <ac:picMk id="1027" creationId="{00000000-0000-0000-0000-000000000000}"/>
          </ac:picMkLst>
        </pc:picChg>
      </pc:sldChg>
      <pc:sldChg chg="addSp delSp modSp mod">
        <pc:chgData name="Taz Olenenek" userId="df3c08f1bae14d41" providerId="LiveId" clId="{49A7F236-5A2F-46AB-9E43-8DC1C7F7DADF}" dt="2023-10-12T12:51:31.567" v="2042" actId="21"/>
        <pc:sldMkLst>
          <pc:docMk/>
          <pc:sldMk cId="1356330180" sldId="288"/>
        </pc:sldMkLst>
        <pc:spChg chg="del">
          <ac:chgData name="Taz Olenenek" userId="df3c08f1bae14d41" providerId="LiveId" clId="{49A7F236-5A2F-46AB-9E43-8DC1C7F7DADF}" dt="2023-10-11T12:21:03.066" v="1183" actId="21"/>
          <ac:spMkLst>
            <pc:docMk/>
            <pc:sldMk cId="1356330180" sldId="288"/>
            <ac:spMk id="2" creationId="{00000000-0000-0000-0000-000000000000}"/>
          </ac:spMkLst>
        </pc:spChg>
        <pc:spChg chg="del">
          <ac:chgData name="Taz Olenenek" userId="df3c08f1bae14d41" providerId="LiveId" clId="{49A7F236-5A2F-46AB-9E43-8DC1C7F7DADF}" dt="2023-10-11T12:21:06.946" v="1185" actId="21"/>
          <ac:spMkLst>
            <pc:docMk/>
            <pc:sldMk cId="1356330180" sldId="288"/>
            <ac:spMk id="4" creationId="{00000000-0000-0000-0000-000000000000}"/>
          </ac:spMkLst>
        </pc:spChg>
        <pc:spChg chg="add del mod">
          <ac:chgData name="Taz Olenenek" userId="df3c08f1bae14d41" providerId="LiveId" clId="{49A7F236-5A2F-46AB-9E43-8DC1C7F7DADF}" dt="2023-10-11T12:21:09.354" v="1186" actId="21"/>
          <ac:spMkLst>
            <pc:docMk/>
            <pc:sldMk cId="1356330180" sldId="288"/>
            <ac:spMk id="6" creationId="{8CB74EC3-4767-8BB2-3640-DACD1AC914D9}"/>
          </ac:spMkLst>
        </pc:spChg>
        <pc:spChg chg="add mod">
          <ac:chgData name="Taz Olenenek" userId="df3c08f1bae14d41" providerId="LiveId" clId="{49A7F236-5A2F-46AB-9E43-8DC1C7F7DADF}" dt="2023-10-11T12:30:58.373" v="1301" actId="1076"/>
          <ac:spMkLst>
            <pc:docMk/>
            <pc:sldMk cId="1356330180" sldId="288"/>
            <ac:spMk id="8" creationId="{410B0A35-C0DD-6B7D-4C8A-8B77477EC3C7}"/>
          </ac:spMkLst>
        </pc:spChg>
        <pc:spChg chg="add del">
          <ac:chgData name="Taz Olenenek" userId="df3c08f1bae14d41" providerId="LiveId" clId="{49A7F236-5A2F-46AB-9E43-8DC1C7F7DADF}" dt="2023-10-11T12:24:06.885" v="1195" actId="21"/>
          <ac:spMkLst>
            <pc:docMk/>
            <pc:sldMk cId="1356330180" sldId="288"/>
            <ac:spMk id="10" creationId="{7DB6DBBC-D116-6944-A66B-1EC833F26773}"/>
          </ac:spMkLst>
        </pc:spChg>
        <pc:spChg chg="add del mod">
          <ac:chgData name="Taz Olenenek" userId="df3c08f1bae14d41" providerId="LiveId" clId="{49A7F236-5A2F-46AB-9E43-8DC1C7F7DADF}" dt="2023-10-12T12:51:31.567" v="2042" actId="21"/>
          <ac:spMkLst>
            <pc:docMk/>
            <pc:sldMk cId="1356330180" sldId="288"/>
            <ac:spMk id="12" creationId="{BEF455DF-BC82-0178-18AC-10582334BD03}"/>
          </ac:spMkLst>
        </pc:spChg>
        <pc:graphicFrameChg chg="add del mod modGraphic">
          <ac:chgData name="Taz Olenenek" userId="df3c08f1bae14d41" providerId="LiveId" clId="{49A7F236-5A2F-46AB-9E43-8DC1C7F7DADF}" dt="2023-10-11T12:24:37.487" v="1200" actId="478"/>
          <ac:graphicFrameMkLst>
            <pc:docMk/>
            <pc:sldMk cId="1356330180" sldId="288"/>
            <ac:graphicFrameMk id="11" creationId="{4312019C-B091-A723-5906-D4BDF81E4799}"/>
          </ac:graphicFrameMkLst>
        </pc:graphicFrameChg>
        <pc:graphicFrameChg chg="add mod modGraphic">
          <ac:chgData name="Taz Olenenek" userId="df3c08f1bae14d41" providerId="LiveId" clId="{49A7F236-5A2F-46AB-9E43-8DC1C7F7DADF}" dt="2023-10-11T12:31:04.388" v="1302" actId="14734"/>
          <ac:graphicFrameMkLst>
            <pc:docMk/>
            <pc:sldMk cId="1356330180" sldId="288"/>
            <ac:graphicFrameMk id="13" creationId="{634F6068-744F-70B9-0D29-406164673AD7}"/>
          </ac:graphicFrameMkLst>
        </pc:graphicFrameChg>
        <pc:picChg chg="del">
          <ac:chgData name="Taz Olenenek" userId="df3c08f1bae14d41" providerId="LiveId" clId="{49A7F236-5A2F-46AB-9E43-8DC1C7F7DADF}" dt="2023-10-11T12:21:04.543" v="1184" actId="21"/>
          <ac:picMkLst>
            <pc:docMk/>
            <pc:sldMk cId="1356330180" sldId="288"/>
            <ac:picMk id="5" creationId="{00000000-0000-0000-0000-000000000000}"/>
          </ac:picMkLst>
        </pc:picChg>
        <pc:picChg chg="add mod">
          <ac:chgData name="Taz Olenenek" userId="df3c08f1bae14d41" providerId="LiveId" clId="{49A7F236-5A2F-46AB-9E43-8DC1C7F7DADF}" dt="2023-10-11T12:21:14.427" v="1187"/>
          <ac:picMkLst>
            <pc:docMk/>
            <pc:sldMk cId="1356330180" sldId="288"/>
            <ac:picMk id="7" creationId="{6BB2E038-C0DF-1B73-5301-C18ACCECFFF3}"/>
          </ac:picMkLst>
        </pc:picChg>
        <pc:picChg chg="del">
          <ac:chgData name="Taz Olenenek" userId="df3c08f1bae14d41" providerId="LiveId" clId="{49A7F236-5A2F-46AB-9E43-8DC1C7F7DADF}" dt="2023-10-11T12:21:00.925" v="1182" actId="21"/>
          <ac:picMkLst>
            <pc:docMk/>
            <pc:sldMk cId="1356330180" sldId="288"/>
            <ac:picMk id="1027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2CBBF8-28AE-445C-AC39-9919BB5C1A06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D43BB5-CC1E-41DE-B277-12AA94CDA7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528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2F8B-9669-467A-BB3B-51800B7B4557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A717-C53A-4B51-8946-18CE4F34D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675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2F8B-9669-467A-BB3B-51800B7B4557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A717-C53A-4B51-8946-18CE4F34D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0982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2F8B-9669-467A-BB3B-51800B7B4557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A717-C53A-4B51-8946-18CE4F34D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064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2F8B-9669-467A-BB3B-51800B7B4557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A717-C53A-4B51-8946-18CE4F34D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8804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2F8B-9669-467A-BB3B-51800B7B4557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A717-C53A-4B51-8946-18CE4F34D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3267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2F8B-9669-467A-BB3B-51800B7B4557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A717-C53A-4B51-8946-18CE4F34D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2901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2F8B-9669-467A-BB3B-51800B7B4557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A717-C53A-4B51-8946-18CE4F34D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3351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2F8B-9669-467A-BB3B-51800B7B4557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A717-C53A-4B51-8946-18CE4F34D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2677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2F8B-9669-467A-BB3B-51800B7B4557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A717-C53A-4B51-8946-18CE4F34D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1340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2F8B-9669-467A-BB3B-51800B7B4557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A717-C53A-4B51-8946-18CE4F34D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6835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2F8B-9669-467A-BB3B-51800B7B4557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A717-C53A-4B51-8946-18CE4F34D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6981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762F8B-9669-467A-BB3B-51800B7B4557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63A717-C53A-4B51-8946-18CE4F34D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7782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30.jpeg"/><Relationship Id="rId7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15.jpg"/><Relationship Id="rId4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7" Type="http://schemas.openxmlformats.org/officeDocument/2006/relationships/image" Target="../media/image4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41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43.jpg"/><Relationship Id="rId7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27.jp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png"/><Relationship Id="rId9" Type="http://schemas.openxmlformats.org/officeDocument/2006/relationships/image" Target="../media/image53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png"/><Relationship Id="rId7" Type="http://schemas.openxmlformats.org/officeDocument/2006/relationships/image" Target="../media/image5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olenenok@tazovsky.yanao.ru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4.jpe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63688" y="6399707"/>
            <a:ext cx="45956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FFFF00"/>
                </a:solidFill>
              </a:rPr>
              <a:t>МБДОУ детский сад «Оленёнок»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15616" y="1373228"/>
            <a:ext cx="6192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МУНИЦИПАЛЬНЫЙ ОКРУГ ТАЗОВСКИЙ РАЙОН</a:t>
            </a:r>
          </a:p>
          <a:p>
            <a:pPr algn="ctr"/>
            <a:r>
              <a:rPr lang="ru-RU" b="1" dirty="0"/>
              <a:t>Муниципальное бюджетное дошкольное образование </a:t>
            </a:r>
          </a:p>
          <a:p>
            <a:pPr algn="ctr"/>
            <a:r>
              <a:rPr lang="ru-RU" b="1" dirty="0"/>
              <a:t>Детский сад «Оленёнок»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60032" y="5733256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Тазовский, 2021</a:t>
            </a:r>
          </a:p>
        </p:txBody>
      </p:sp>
      <p:pic>
        <p:nvPicPr>
          <p:cNvPr id="6" name="Picture 5" descr="C:\Users\Айболит.Aibolit\Downloads\1595726185_8-p-fon-fiksiki-13.jpg">
            <a:extLst>
              <a:ext uri="{FF2B5EF4-FFF2-40B4-BE49-F238E27FC236}">
                <a16:creationId xmlns:a16="http://schemas.microsoft.com/office/drawing/2014/main" id="{EFBB4D7F-A0F9-42DB-AC6B-622C20114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32656" y="-216811"/>
            <a:ext cx="11025926" cy="7291622"/>
          </a:xfrm>
          <a:prstGeom prst="rect">
            <a:avLst/>
          </a:prstGeom>
          <a:noFill/>
        </p:spPr>
      </p:pic>
      <p:pic>
        <p:nvPicPr>
          <p:cNvPr id="16" name="Picture 4" descr="C:\Users\Айболит.Aibolit\Desktop\Оленёнок\картинки\фиксы\hotpng.com (1).png">
            <a:extLst>
              <a:ext uri="{FF2B5EF4-FFF2-40B4-BE49-F238E27FC236}">
                <a16:creationId xmlns:a16="http://schemas.microsoft.com/office/drawing/2014/main" id="{F3266073-D9D0-031B-5F9C-1921DF1EA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1468" y="4099832"/>
            <a:ext cx="5441851" cy="2620150"/>
          </a:xfrm>
          <a:prstGeom prst="rect">
            <a:avLst/>
          </a:prstGeom>
          <a:noFill/>
        </p:spPr>
      </p:pic>
      <p:pic>
        <p:nvPicPr>
          <p:cNvPr id="17" name="Picture 3" descr="C:\Users\Айболит.Aibolit\Desktop\Оленёнок\картинки\фиксы\96789b6a67bd803be48a66ef82c42b18.png">
            <a:extLst>
              <a:ext uri="{FF2B5EF4-FFF2-40B4-BE49-F238E27FC236}">
                <a16:creationId xmlns:a16="http://schemas.microsoft.com/office/drawing/2014/main" id="{1E0D7BE7-44C9-8D21-601B-048C99E57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800983" y="1872129"/>
            <a:ext cx="9072744" cy="3539315"/>
          </a:xfrm>
          <a:prstGeom prst="rect">
            <a:avLst/>
          </a:prstGeom>
          <a:noFill/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1C12336-2ADB-01F8-4200-87EB0327BC47}"/>
              </a:ext>
            </a:extLst>
          </p:cNvPr>
          <p:cNvSpPr txBox="1"/>
          <p:nvPr/>
        </p:nvSpPr>
        <p:spPr>
          <a:xfrm>
            <a:off x="827848" y="1700808"/>
            <a:ext cx="6336440" cy="1410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DE230B0-805D-39D5-ECD3-8DA6AE829E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7385" y="1910305"/>
            <a:ext cx="9144000" cy="80398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8D2E439-3123-7691-620B-BC631D7ABB16}"/>
              </a:ext>
            </a:extLst>
          </p:cNvPr>
          <p:cNvSpPr txBox="1"/>
          <p:nvPr/>
        </p:nvSpPr>
        <p:spPr>
          <a:xfrm>
            <a:off x="1547664" y="0"/>
            <a:ext cx="547260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МУНИЦИПАЛЬНЫЙ ОКРУГ ТАЗОВСКИЙ РАЙОН</a:t>
            </a:r>
            <a:b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Муниципальное бюджетное дошкольное образование </a:t>
            </a:r>
            <a:b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Детский сад «Оленёнок»</a:t>
            </a:r>
            <a:br>
              <a:rPr lang="ru-RU" sz="3600" b="1" dirty="0"/>
            </a:br>
            <a:endParaRPr lang="ru-RU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DCB5B82-FD4C-A70C-3BCE-CB16B0CBA137}"/>
              </a:ext>
            </a:extLst>
          </p:cNvPr>
          <p:cNvSpPr txBox="1"/>
          <p:nvPr/>
        </p:nvSpPr>
        <p:spPr>
          <a:xfrm>
            <a:off x="2837242" y="6603054"/>
            <a:ext cx="43270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Тазовский, 2023г.</a:t>
            </a:r>
          </a:p>
        </p:txBody>
      </p:sp>
    </p:spTree>
    <p:extLst>
      <p:ext uri="{BB962C8B-B14F-4D97-AF65-F5344CB8AC3E}">
        <p14:creationId xmlns:p14="http://schemas.microsoft.com/office/powerpoint/2010/main" val="7429340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Айболит.Aibolit\Downloads\1595726185_8-p-fon-fiksiki-13.jpg">
            <a:extLst>
              <a:ext uri="{FF2B5EF4-FFF2-40B4-BE49-F238E27FC236}">
                <a16:creationId xmlns:a16="http://schemas.microsoft.com/office/drawing/2014/main" id="{357EBBDB-0A47-2A2E-8CB4-1FA659B59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r="17161"/>
          <a:stretch>
            <a:fillRect/>
          </a:stretch>
        </p:blipFill>
        <p:spPr bwMode="auto">
          <a:xfrm>
            <a:off x="0" y="-308111"/>
            <a:ext cx="9144000" cy="7143750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696FCA-9C61-A095-6753-0228B74358D6}"/>
              </a:ext>
            </a:extLst>
          </p:cNvPr>
          <p:cNvSpPr txBox="1"/>
          <p:nvPr/>
        </p:nvSpPr>
        <p:spPr>
          <a:xfrm>
            <a:off x="1907704" y="-129009"/>
            <a:ext cx="504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Наши традиция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F29483-8A55-F483-D1ED-45BB0E51BF5F}"/>
              </a:ext>
            </a:extLst>
          </p:cNvPr>
          <p:cNvSpPr txBox="1"/>
          <p:nvPr/>
        </p:nvSpPr>
        <p:spPr>
          <a:xfrm>
            <a:off x="1043608" y="480324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Выпуск стенгазеты</a:t>
            </a:r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«Фиксики» на праздничные темы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9CF347-4DCD-1065-2731-BCF4927FE0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99691" y="-361392"/>
            <a:ext cx="5544616" cy="85004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999304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Айболит.Aibolit\Downloads\1595726185_8-p-fon-fiksiki-13.jpg">
            <a:extLst>
              <a:ext uri="{FF2B5EF4-FFF2-40B4-BE49-F238E27FC236}">
                <a16:creationId xmlns:a16="http://schemas.microsoft.com/office/drawing/2014/main" id="{83C65ABE-F2F6-0B57-BC38-37C27C4F8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r="17161"/>
          <a:stretch>
            <a:fillRect/>
          </a:stretch>
        </p:blipFill>
        <p:spPr bwMode="auto">
          <a:xfrm>
            <a:off x="0" y="-308111"/>
            <a:ext cx="9144000" cy="7143750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69E1B9-C7D4-916F-0CB8-FC84F856BD4A}"/>
              </a:ext>
            </a:extLst>
          </p:cNvPr>
          <p:cNvSpPr txBox="1"/>
          <p:nvPr/>
        </p:nvSpPr>
        <p:spPr>
          <a:xfrm>
            <a:off x="1835696" y="-276728"/>
            <a:ext cx="54726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Наш режим дня</a:t>
            </a:r>
          </a:p>
          <a:p>
            <a:endParaRPr lang="ru-RU" dirty="0"/>
          </a:p>
        </p:txBody>
      </p: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0AA266B6-20E6-21C8-078F-76B99B6E4C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734588"/>
              </p:ext>
            </p:extLst>
          </p:nvPr>
        </p:nvGraphicFramePr>
        <p:xfrm>
          <a:off x="285720" y="369332"/>
          <a:ext cx="8572560" cy="6246439"/>
        </p:xfrm>
        <a:graphic>
          <a:graphicData uri="http://schemas.openxmlformats.org/drawingml/2006/table">
            <a:tbl>
              <a:tblPr/>
              <a:tblGrid>
                <a:gridCol w="14702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023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34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Время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519" marR="305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Вид деятельности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519" marR="305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04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8.00-8.10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519" marR="305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Прием детей 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(общение с родителями, игры малой подвижности, настольно-печатные развивающие игры, хозяйственно-бытовой труд)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519" marR="305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34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8.10-8.20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519" marR="305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Утренняя гимнастика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519" marR="305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34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8.20-8.50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519" marR="305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Завтрак 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(формирование КГН, культуры приема пищи)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519" marR="305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34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8.50-9.00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519" marR="305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Утренний круг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(обсуждение интересующей детей темы)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519" marR="305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69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9.00-10.00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519" marR="305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Познавательная, продуктивная, творческая деятельность детей 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(НОД)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519" marR="305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69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10.00-10.20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519" marR="305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Второй завтрак 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(формирование КГН, культуры приема пищи)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519" marR="305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939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10.20-12.20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519" marR="305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Подготовка к прогулке. Прогулка. Возвращение с прогулки 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(подвижные и спортивные игры, трудовая деятельность, экспериментирование и игры с природным материалом; формирование навыков самообслуживания)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519" marR="305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69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12.30-13.00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519" marR="305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Подготовка к обеду. Обед. 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(формирование КГН, культуры приема пищи)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519" marR="305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939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13.00-15.30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519" marR="305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Подготовка ко сну. Дневной сон. 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Чтение художественной литературы, слушание аудиозаписей. Пробуждение (закаливающие процедуры, разминка, спокойные игры)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519" marR="305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69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15.30-15.45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519" marR="305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Полдник 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(формирование КГН, культуры приема пищи)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519" marR="305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69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15.45-16.00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519" marR="305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Самостоятельная деятельность по интересам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519" marR="305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69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16.00-16.50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519" marR="305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Познавательная, продуктивная, творческая деятельность детей 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(НОД)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519" marR="305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5204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16.50-17.00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519" marR="305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Вечерний круг 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(обсуждение результативности деятельности детей в течение дня, обсуждение темы завтрашнего дня)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519" marR="305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469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17.00-17.30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519" marR="305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Ужин 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(формирование культурно-гигиенических навыков, культуры приема пищи)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519" marR="305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5204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17.30-18.00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519" marR="305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Прогулка 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(подвижные и спортивные игры, трудовая деятельность, продуктивная деятельность с природным материалом). </a:t>
                      </a: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Уход домой.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519" marR="305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63301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Айболит.Aibolit\Downloads\1595726185_8-p-fon-fiksiki-13.jpg">
            <a:extLst>
              <a:ext uri="{FF2B5EF4-FFF2-40B4-BE49-F238E27FC236}">
                <a16:creationId xmlns:a16="http://schemas.microsoft.com/office/drawing/2014/main" id="{6BB2E038-C0DF-1B73-5301-C18ACCECF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r="17161"/>
          <a:stretch>
            <a:fillRect/>
          </a:stretch>
        </p:blipFill>
        <p:spPr bwMode="auto">
          <a:xfrm>
            <a:off x="0" y="-308111"/>
            <a:ext cx="9144000" cy="7143750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10B0A35-C0DD-6B7D-4C8A-8B77477EC3C7}"/>
              </a:ext>
            </a:extLst>
          </p:cNvPr>
          <p:cNvSpPr txBox="1"/>
          <p:nvPr/>
        </p:nvSpPr>
        <p:spPr>
          <a:xfrm>
            <a:off x="2051720" y="71438"/>
            <a:ext cx="50405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«Сетка расписания»</a:t>
            </a:r>
          </a:p>
          <a:p>
            <a:endParaRPr lang="ru-RU" dirty="0"/>
          </a:p>
        </p:txBody>
      </p:sp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634F6068-744F-70B9-0D29-406164673A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6669682"/>
              </p:ext>
            </p:extLst>
          </p:nvPr>
        </p:nvGraphicFramePr>
        <p:xfrm>
          <a:off x="11427" y="862671"/>
          <a:ext cx="9144002" cy="6182983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1763688">
                  <a:extLst>
                    <a:ext uri="{9D8B030D-6E8A-4147-A177-3AD203B41FA5}">
                      <a16:colId xmlns:a16="http://schemas.microsoft.com/office/drawing/2014/main" val="1333771809"/>
                    </a:ext>
                  </a:extLst>
                </a:gridCol>
                <a:gridCol w="1893911">
                  <a:extLst>
                    <a:ext uri="{9D8B030D-6E8A-4147-A177-3AD203B41FA5}">
                      <a16:colId xmlns:a16="http://schemas.microsoft.com/office/drawing/2014/main" val="902118927"/>
                    </a:ext>
                  </a:extLst>
                </a:gridCol>
                <a:gridCol w="1828801">
                  <a:extLst>
                    <a:ext uri="{9D8B030D-6E8A-4147-A177-3AD203B41FA5}">
                      <a16:colId xmlns:a16="http://schemas.microsoft.com/office/drawing/2014/main" val="193361392"/>
                    </a:ext>
                  </a:extLst>
                </a:gridCol>
                <a:gridCol w="1828801">
                  <a:extLst>
                    <a:ext uri="{9D8B030D-6E8A-4147-A177-3AD203B41FA5}">
                      <a16:colId xmlns:a16="http://schemas.microsoft.com/office/drawing/2014/main" val="796150601"/>
                    </a:ext>
                  </a:extLst>
                </a:gridCol>
                <a:gridCol w="1828801">
                  <a:extLst>
                    <a:ext uri="{9D8B030D-6E8A-4147-A177-3AD203B41FA5}">
                      <a16:colId xmlns:a16="http://schemas.microsoft.com/office/drawing/2014/main" val="190792782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ru-RU" dirty="0"/>
                        <a:t>Понедельник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Вторник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Среда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Четверг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Пятница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9262174"/>
                  </a:ext>
                </a:extLst>
              </a:tr>
              <a:tr h="3421024">
                <a:tc>
                  <a:txBody>
                    <a:bodyPr/>
                    <a:lstStyle/>
                    <a:p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09.30-09.50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ФЦКМ</a:t>
                      </a:r>
                    </a:p>
                    <a:p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10.10 - 10.30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Физкультура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09.00 - 09.20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РР </a:t>
                      </a:r>
                    </a:p>
                    <a:p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(по подгруппам -1 подгруппа)</a:t>
                      </a:r>
                    </a:p>
                    <a:p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09.30-09.50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Музыка</a:t>
                      </a:r>
                    </a:p>
                    <a:p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10.00 -10.25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РР </a:t>
                      </a:r>
                    </a:p>
                    <a:p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(по подгруппам – 2 подгруппа)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09.00 -9.20-09.40 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ФЭМП</a:t>
                      </a:r>
                    </a:p>
                    <a:p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(по подгруппам)</a:t>
                      </a:r>
                    </a:p>
                    <a:p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10.10 -10.30 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Физкультура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09.00 -9.20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4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Подг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к обучению грамоте </a:t>
                      </a:r>
                    </a:p>
                    <a:p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(по подгруппам – 1 подгруппа)</a:t>
                      </a:r>
                    </a:p>
                    <a:p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09.30-09.50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Музыка</a:t>
                      </a:r>
                    </a:p>
                    <a:p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10.10 -10.35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4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Подг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к обучению грамоте </a:t>
                      </a:r>
                    </a:p>
                    <a:p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(по подгруппам – 2 подгруппа)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09.00 -9.20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4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Подг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к обучению грамоте </a:t>
                      </a:r>
                    </a:p>
                    <a:p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(по подгруппам – 1 подгруппа)</a:t>
                      </a:r>
                    </a:p>
                    <a:p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09.30-09.50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Музыка</a:t>
                      </a:r>
                    </a:p>
                    <a:p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10.10 -10.35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4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Подг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к обучению грамоте </a:t>
                      </a:r>
                    </a:p>
                    <a:p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(по подгруппам – 2 подгруппа)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0173575"/>
                  </a:ext>
                </a:extLst>
              </a:tr>
              <a:tr h="2396199">
                <a:tc>
                  <a:txBody>
                    <a:bodyPr/>
                    <a:lstStyle/>
                    <a:p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16.00-16.20-16.45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40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Развивающий час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Лепка/аппликация</a:t>
                      </a:r>
                    </a:p>
                    <a:p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(по подгруппам)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16.00-16.20-16.45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40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Развивающий час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Рисование </a:t>
                      </a:r>
                    </a:p>
                    <a:p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(по подгруппам)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16.00-16.20-16.45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40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Развивающий час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Конструирование/ручной труд </a:t>
                      </a:r>
                    </a:p>
                    <a:p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(по подгруппам)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81294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63301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Айболит.Aibolit\Downloads\1595726185_8-p-fon-fiksiki-13.jpg">
            <a:extLst>
              <a:ext uri="{FF2B5EF4-FFF2-40B4-BE49-F238E27FC236}">
                <a16:creationId xmlns:a16="http://schemas.microsoft.com/office/drawing/2014/main" id="{43085001-D2AC-B2CA-B5DD-A3E136275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r="17161"/>
          <a:stretch>
            <a:fillRect/>
          </a:stretch>
        </p:blipFill>
        <p:spPr bwMode="auto">
          <a:xfrm>
            <a:off x="0" y="-308111"/>
            <a:ext cx="9144000" cy="7143750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69B4CE3-283D-D55A-A2BB-C05386DED367}"/>
              </a:ext>
            </a:extLst>
          </p:cNvPr>
          <p:cNvSpPr txBox="1"/>
          <p:nvPr/>
        </p:nvSpPr>
        <p:spPr>
          <a:xfrm>
            <a:off x="2483768" y="-962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ФОТО ОД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9E4B668-746C-34D7-F5D6-3ABC16BB2F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49" y="527329"/>
            <a:ext cx="2448272" cy="3061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C020A2D-8159-B044-8994-88EEBE0005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099" y="3936469"/>
            <a:ext cx="3109438" cy="2376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4EEE75A-9EBB-314D-BDC0-A4C632AC2A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243" y="544877"/>
            <a:ext cx="2355035" cy="2967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2C8BD31-44CE-B71E-9E79-11B7880247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37" y="3855744"/>
            <a:ext cx="3096069" cy="2563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F1DD749-889A-0092-DBB7-726FF6A33B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88621" y="898503"/>
            <a:ext cx="2986868" cy="2240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6CBCF1C-DBEF-62D2-ABA2-F3DD7168E5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38186" y="3877681"/>
            <a:ext cx="3264364" cy="2592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63301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483768" y="432519"/>
            <a:ext cx="4500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41652" y="3933056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2000" b="1" i="1" dirty="0">
              <a:solidFill>
                <a:srgbClr val="0070C0"/>
              </a:solidFill>
            </a:endParaRPr>
          </a:p>
        </p:txBody>
      </p:sp>
      <p:pic>
        <p:nvPicPr>
          <p:cNvPr id="4" name="Picture 3" descr="C:\Users\Айболит.Aibolit\Downloads\1595726185_8-p-fon-fiksiki-13.jpg">
            <a:extLst>
              <a:ext uri="{FF2B5EF4-FFF2-40B4-BE49-F238E27FC236}">
                <a16:creationId xmlns:a16="http://schemas.microsoft.com/office/drawing/2014/main" id="{1150B298-302E-FC7C-66A8-3C5E55368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r="17161"/>
          <a:stretch>
            <a:fillRect/>
          </a:stretch>
        </p:blipFill>
        <p:spPr bwMode="auto">
          <a:xfrm>
            <a:off x="0" y="-308111"/>
            <a:ext cx="9144000" cy="7143750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9306872-7171-E3AD-37CD-F707648DD2B2}"/>
              </a:ext>
            </a:extLst>
          </p:cNvPr>
          <p:cNvSpPr txBox="1"/>
          <p:nvPr/>
        </p:nvSpPr>
        <p:spPr>
          <a:xfrm>
            <a:off x="1673677" y="154694"/>
            <a:ext cx="61206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«Наши прогулки и экскурсии» </a:t>
            </a:r>
          </a:p>
          <a:p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A0A5D1B-1CB5-5B7A-EAFB-D1A17EE66E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11" y="984864"/>
            <a:ext cx="2779394" cy="4888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C679AE3-468B-C6EB-70CF-6EAB062C55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85" r="19429" b="22360"/>
          <a:stretch/>
        </p:blipFill>
        <p:spPr>
          <a:xfrm rot="5400000">
            <a:off x="5108349" y="1801177"/>
            <a:ext cx="4877720" cy="3245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FDA681E-25FA-E152-1758-F51D82F87A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107" y="984864"/>
            <a:ext cx="2905558" cy="4877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568142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Айболит.Aibolit\Downloads\1595726185_8-p-fon-fiksiki-13.jpg">
            <a:extLst>
              <a:ext uri="{FF2B5EF4-FFF2-40B4-BE49-F238E27FC236}">
                <a16:creationId xmlns:a16="http://schemas.microsoft.com/office/drawing/2014/main" id="{F1379A7D-C5E1-179D-4428-BB24E600B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r="17161"/>
          <a:stretch>
            <a:fillRect/>
          </a:stretch>
        </p:blipFill>
        <p:spPr bwMode="auto">
          <a:xfrm>
            <a:off x="0" y="-308111"/>
            <a:ext cx="9144000" cy="7143750"/>
          </a:xfrm>
          <a:prstGeom prst="rect">
            <a:avLst/>
          </a:prstGeom>
          <a:noFill/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0816555-2445-B9F2-FB49-99FEE259BF3A}"/>
              </a:ext>
            </a:extLst>
          </p:cNvPr>
          <p:cNvSpPr/>
          <p:nvPr/>
        </p:nvSpPr>
        <p:spPr>
          <a:xfrm>
            <a:off x="269503" y="28399"/>
            <a:ext cx="86626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Фото с кружковой деятельности или по теме самообразования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3526CDA-2673-7843-B026-2A0C04C7F0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623" y="3004240"/>
            <a:ext cx="3328010" cy="3737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00A1632-AAAF-366D-4929-AE4534A061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208" y="764704"/>
            <a:ext cx="2776074" cy="3582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C71C1CE-350B-4FFD-02EC-3BF9B05A95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03" y="764704"/>
            <a:ext cx="2505120" cy="3433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5" descr="C:\Users\Айболит.Aibolit\Desktop\Оленёнок\картинки\фиксы\hotpng.com (7).png">
            <a:extLst>
              <a:ext uri="{FF2B5EF4-FFF2-40B4-BE49-F238E27FC236}">
                <a16:creationId xmlns:a16="http://schemas.microsoft.com/office/drawing/2014/main" id="{03D4C13C-E674-DC34-7D57-5AE72448E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49577" y="423867"/>
            <a:ext cx="1244845" cy="25922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563301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Айболит.Aibolit\Downloads\1595726185_8-p-fon-fiksiki-13.jpg">
            <a:extLst>
              <a:ext uri="{FF2B5EF4-FFF2-40B4-BE49-F238E27FC236}">
                <a16:creationId xmlns:a16="http://schemas.microsoft.com/office/drawing/2014/main" id="{DE04052C-3EBE-8239-3333-B67ED6D29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r="17161"/>
          <a:stretch>
            <a:fillRect/>
          </a:stretch>
        </p:blipFill>
        <p:spPr bwMode="auto">
          <a:xfrm>
            <a:off x="-492" y="-142875"/>
            <a:ext cx="9144000" cy="7143750"/>
          </a:xfrm>
          <a:prstGeom prst="rect">
            <a:avLst/>
          </a:prstGeom>
          <a:noFill/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695C700-364E-E53D-F133-C4DC6C955820}"/>
              </a:ext>
            </a:extLst>
          </p:cNvPr>
          <p:cNvSpPr/>
          <p:nvPr/>
        </p:nvSpPr>
        <p:spPr>
          <a:xfrm>
            <a:off x="3321962" y="39891"/>
            <a:ext cx="28618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«Наши праздники»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C0773B3-2B63-592D-8A03-AE40580780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734" y="2803243"/>
            <a:ext cx="3693676" cy="3652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5B01A96-D39D-29FC-E4C9-F713DCE521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91" y="2841852"/>
            <a:ext cx="2475582" cy="3575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3" descr="C:\Users\Айболит.Aibolit\Desktop\Оленёнок\картинки\фиксы\96789b6a67bd803be48a66ef82c42b18.png">
            <a:extLst>
              <a:ext uri="{FF2B5EF4-FFF2-40B4-BE49-F238E27FC236}">
                <a16:creationId xmlns:a16="http://schemas.microsoft.com/office/drawing/2014/main" id="{9AC9A4EE-9A93-F473-EB53-818A83381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749" y="614457"/>
            <a:ext cx="6153057" cy="2400333"/>
          </a:xfrm>
          <a:prstGeom prst="rect">
            <a:avLst/>
          </a:prstGeom>
          <a:noFill/>
        </p:spPr>
      </p:pic>
      <p:pic>
        <p:nvPicPr>
          <p:cNvPr id="2" name="Picture 7" descr="C:\Users\Айболит.Aibolit\Desktop\Оленёнок\картинки\фиксы\hotpng.com (4).png">
            <a:extLst>
              <a:ext uri="{FF2B5EF4-FFF2-40B4-BE49-F238E27FC236}">
                <a16:creationId xmlns:a16="http://schemas.microsoft.com/office/drawing/2014/main" id="{704AE5A5-6FEE-9C1D-7FEF-85E8A0C08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94278" y="681706"/>
            <a:ext cx="1698030" cy="1698030"/>
          </a:xfrm>
          <a:prstGeom prst="rect">
            <a:avLst/>
          </a:prstGeom>
          <a:noFill/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6009099-F02F-F2F0-A4C3-6FDC8163C4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933" y="2880462"/>
            <a:ext cx="2560942" cy="35752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641547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Айболит.Aibolit\Downloads\1595726185_8-p-fon-fiksiki-13.jpg">
            <a:extLst>
              <a:ext uri="{FF2B5EF4-FFF2-40B4-BE49-F238E27FC236}">
                <a16:creationId xmlns:a16="http://schemas.microsoft.com/office/drawing/2014/main" id="{4DB408F8-1F7A-6024-539F-BA6F58D78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r="17161"/>
          <a:stretch>
            <a:fillRect/>
          </a:stretch>
        </p:blipFill>
        <p:spPr bwMode="auto">
          <a:xfrm>
            <a:off x="0" y="-308111"/>
            <a:ext cx="9144000" cy="7143750"/>
          </a:xfrm>
          <a:prstGeom prst="rect">
            <a:avLst/>
          </a:prstGeom>
          <a:noFill/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BDEBDE5-E142-7233-E418-7DD1E84283E9}"/>
              </a:ext>
            </a:extLst>
          </p:cNvPr>
          <p:cNvSpPr/>
          <p:nvPr/>
        </p:nvSpPr>
        <p:spPr>
          <a:xfrm>
            <a:off x="3174021" y="-208472"/>
            <a:ext cx="27959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«Наше творчество»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AF79395-6892-78AF-AF6F-9C1DED1660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4" y="341238"/>
            <a:ext cx="2518610" cy="30199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D0A42CC-F387-0660-FF3C-F247A7162E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277" y="226278"/>
            <a:ext cx="2204341" cy="2783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F992DFE-7521-B35E-7E4B-0A85056475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583" y="3125950"/>
            <a:ext cx="2465186" cy="3641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B412732-341A-BD60-2E18-216A48A924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2" y="3460850"/>
            <a:ext cx="2688292" cy="3193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DEE6AFA-85EC-B7FB-8356-5CC064C8A7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455" y="592441"/>
            <a:ext cx="2912618" cy="2363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47BE42-A3DC-4842-ACDE-4DCDE6EA3E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947" y="3158657"/>
            <a:ext cx="2838502" cy="3576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715697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Айболит.Aibolit\Downloads\1595726185_8-p-fon-fiksiki-13.jpg">
            <a:extLst>
              <a:ext uri="{FF2B5EF4-FFF2-40B4-BE49-F238E27FC236}">
                <a16:creationId xmlns:a16="http://schemas.microsoft.com/office/drawing/2014/main" id="{1EB88EA6-B399-1166-5510-9EC40033A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r="17161"/>
          <a:stretch>
            <a:fillRect/>
          </a:stretch>
        </p:blipFill>
        <p:spPr bwMode="auto">
          <a:xfrm>
            <a:off x="29558" y="260648"/>
            <a:ext cx="9144000" cy="7143750"/>
          </a:xfrm>
          <a:prstGeom prst="rect">
            <a:avLst/>
          </a:prstGeom>
          <a:noFill/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06D6058-390C-EB41-FD2C-3727B4886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1153" y="523022"/>
            <a:ext cx="4401693" cy="64623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BA03B66-CE0A-401D-7CF1-6C73090D98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525" y="1025927"/>
            <a:ext cx="2155841" cy="298618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27C2D2E-C738-B26A-C696-3B88138D94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333" y="1159614"/>
            <a:ext cx="1924621" cy="27233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1E8C062-49C5-9E21-CD38-C45015104E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938" y="1149973"/>
            <a:ext cx="1924621" cy="27233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F2E5CD3-326D-B9AD-F39D-2147F096BC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088" y="4139619"/>
            <a:ext cx="1887186" cy="27143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A735279-48D5-3FB8-DAEF-372C291F83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623" y="4402147"/>
            <a:ext cx="2736752" cy="19328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AB93874-F687-3094-DC49-773AFC1780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89" y="4118896"/>
            <a:ext cx="1924621" cy="27233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275196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Айболит.Aibolit\Downloads\1595726185_8-p-fon-fiksiki-13.jpg">
            <a:extLst>
              <a:ext uri="{FF2B5EF4-FFF2-40B4-BE49-F238E27FC236}">
                <a16:creationId xmlns:a16="http://schemas.microsoft.com/office/drawing/2014/main" id="{4CC53574-BF47-A46D-8D9B-FCF0C70ED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r="17161"/>
          <a:stretch>
            <a:fillRect/>
          </a:stretch>
        </p:blipFill>
        <p:spPr bwMode="auto">
          <a:xfrm>
            <a:off x="29558" y="260648"/>
            <a:ext cx="9144000" cy="7143750"/>
          </a:xfrm>
          <a:prstGeom prst="rect">
            <a:avLst/>
          </a:prstGeom>
          <a:noFill/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B65E94-BDF1-CC1A-4446-4D7D41D768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768" y="260648"/>
            <a:ext cx="3950550" cy="64623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C00B60A-7BA6-F16C-4286-A4D82BD716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575" y="4077612"/>
            <a:ext cx="2986080" cy="2519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79E20B3-697B-DE23-B2C9-7975A700D3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90" y="806146"/>
            <a:ext cx="2376325" cy="3140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1B4A807-4986-14DE-AAA0-C8A2ED8F4D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583" y="801856"/>
            <a:ext cx="2910746" cy="3140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5ABC513-CFEB-30B6-E9FD-74E8AB703A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582" y="4077612"/>
            <a:ext cx="2779472" cy="2519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E1D20CD-9A32-6559-C996-B56B7E6158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281" y="801856"/>
            <a:ext cx="2376325" cy="3140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318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Айболит.Aibolit\Downloads\1595726185_8-p-fon-fiksiki-13.jpg">
            <a:extLst>
              <a:ext uri="{FF2B5EF4-FFF2-40B4-BE49-F238E27FC236}">
                <a16:creationId xmlns:a16="http://schemas.microsoft.com/office/drawing/2014/main" id="{DF8C8EFD-EA58-1DE8-EA46-4BADD5460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r="17161"/>
          <a:stretch>
            <a:fillRect/>
          </a:stretch>
        </p:blipFill>
        <p:spPr bwMode="auto">
          <a:xfrm>
            <a:off x="0" y="-285750"/>
            <a:ext cx="9144000" cy="7143750"/>
          </a:xfrm>
          <a:prstGeom prst="rect">
            <a:avLst/>
          </a:prstGeom>
          <a:noFill/>
        </p:spPr>
      </p:pic>
      <p:pic>
        <p:nvPicPr>
          <p:cNvPr id="8" name="Picture 4" descr="C:\Users\Айболит.Aibolit\Desktop\Оленёнок\картинки\фиксы\hotpng.com (5).png">
            <a:extLst>
              <a:ext uri="{FF2B5EF4-FFF2-40B4-BE49-F238E27FC236}">
                <a16:creationId xmlns:a16="http://schemas.microsoft.com/office/drawing/2014/main" id="{9F56C4E8-F491-D019-3232-190B9266D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9015" y="4221088"/>
            <a:ext cx="3284985" cy="3284984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253138-99C4-CD71-AC53-075088A2C461}"/>
              </a:ext>
            </a:extLst>
          </p:cNvPr>
          <p:cNvSpPr txBox="1"/>
          <p:nvPr/>
        </p:nvSpPr>
        <p:spPr>
          <a:xfrm>
            <a:off x="1691680" y="-214666"/>
            <a:ext cx="61926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800" b="1" dirty="0"/>
          </a:p>
          <a:p>
            <a:pPr algn="ctr"/>
            <a:r>
              <a:rPr lang="ru-RU" sz="1800" b="1" dirty="0"/>
              <a:t>МУНИЦИПАЛЬНЫЙ ОКРУГ ТАЗОВСКИЙ РАЙОН</a:t>
            </a:r>
          </a:p>
          <a:p>
            <a:pPr algn="ctr"/>
            <a:r>
              <a:rPr lang="ru-RU" sz="1800" b="1" dirty="0"/>
              <a:t>Муниципальное бюджетное  дошкольное образовательное учреждение </a:t>
            </a:r>
          </a:p>
          <a:p>
            <a:pPr algn="ctr"/>
            <a:r>
              <a:rPr lang="ru-RU" sz="1800" b="1" dirty="0"/>
              <a:t>детский  сад  «Оленёнок»</a:t>
            </a:r>
          </a:p>
          <a:p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C322CC-F063-FCE6-8B71-9B2E0936110B}"/>
              </a:ext>
            </a:extLst>
          </p:cNvPr>
          <p:cNvSpPr txBox="1"/>
          <p:nvPr/>
        </p:nvSpPr>
        <p:spPr>
          <a:xfrm>
            <a:off x="495949" y="1333746"/>
            <a:ext cx="84249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/>
              <a:t>ул. Северная, 5,  п. Тазовский, Ямало-Ненецкий автономный округ, 629350 </a:t>
            </a:r>
          </a:p>
          <a:p>
            <a:pPr algn="ctr"/>
            <a:r>
              <a:rPr lang="ru-RU" sz="1800" b="1" dirty="0"/>
              <a:t>тел./факс:8 (34940)2-00-15/2-00-10, </a:t>
            </a:r>
          </a:p>
          <a:p>
            <a:pPr algn="ctr"/>
            <a:r>
              <a:rPr lang="en-US" sz="1800" b="1" dirty="0" err="1">
                <a:hlinkClick r:id="rId4"/>
              </a:rPr>
              <a:t>olenenok</a:t>
            </a:r>
            <a:r>
              <a:rPr lang="ru-RU" sz="1800" b="1" dirty="0">
                <a:hlinkClick r:id="rId4"/>
              </a:rPr>
              <a:t>@</a:t>
            </a:r>
            <a:r>
              <a:rPr lang="en-US" sz="1800" b="1" dirty="0" err="1">
                <a:hlinkClick r:id="rId4"/>
              </a:rPr>
              <a:t>tazovsky</a:t>
            </a:r>
            <a:r>
              <a:rPr lang="ru-RU" sz="1800" b="1" dirty="0">
                <a:hlinkClick r:id="rId4"/>
              </a:rPr>
              <a:t>.</a:t>
            </a:r>
            <a:r>
              <a:rPr lang="en-US" sz="1800" b="1" dirty="0" err="1">
                <a:hlinkClick r:id="rId4"/>
              </a:rPr>
              <a:t>yanao</a:t>
            </a:r>
            <a:r>
              <a:rPr lang="ru-RU" sz="1800" b="1" dirty="0">
                <a:hlinkClick r:id="rId4"/>
              </a:rPr>
              <a:t>.</a:t>
            </a:r>
            <a:r>
              <a:rPr lang="en-US" sz="1800" b="1" dirty="0" err="1">
                <a:hlinkClick r:id="rId4"/>
              </a:rPr>
              <a:t>ru</a:t>
            </a:r>
            <a:endParaRPr lang="ru-RU" sz="1800" b="1" dirty="0"/>
          </a:p>
          <a:p>
            <a:pPr marL="285750" indent="-285750" algn="ctr"/>
            <a:r>
              <a:rPr lang="ru-RU" sz="1800" b="1" dirty="0"/>
              <a:t>http://taz-olenenok.ru/</a:t>
            </a:r>
          </a:p>
          <a:p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2D2E83-B9C7-5DED-4DF0-D48CB1406E8D}"/>
              </a:ext>
            </a:extLst>
          </p:cNvPr>
          <p:cNvSpPr txBox="1"/>
          <p:nvPr/>
        </p:nvSpPr>
        <p:spPr>
          <a:xfrm>
            <a:off x="1288037" y="2726565"/>
            <a:ext cx="6840760" cy="2640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Административно-управленческий персонал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endParaRPr lang="ru-RU" i="1" dirty="0">
              <a:ln>
                <a:solidFill>
                  <a:srgbClr val="462300"/>
                </a:solidFill>
              </a:ln>
              <a:solidFill>
                <a:srgbClr val="663300"/>
              </a:solidFill>
            </a:endParaRP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ru-RU" i="1" dirty="0">
                <a:ln>
                  <a:solidFill>
                    <a:srgbClr val="462300"/>
                  </a:solidFill>
                </a:ln>
                <a:solidFill>
                  <a:srgbClr val="663300"/>
                </a:solidFill>
              </a:rPr>
              <a:t>Зимина Елена Фёдоровна</a:t>
            </a:r>
            <a:r>
              <a:rPr lang="ru-RU" dirty="0">
                <a:ln>
                  <a:solidFill>
                    <a:srgbClr val="462300"/>
                  </a:solidFill>
                </a:ln>
                <a:solidFill>
                  <a:srgbClr val="663300"/>
                </a:solidFill>
              </a:rPr>
              <a:t>– 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ru-RU" dirty="0">
                <a:ln>
                  <a:solidFill>
                    <a:srgbClr val="462300"/>
                  </a:solidFill>
                </a:ln>
                <a:solidFill>
                  <a:srgbClr val="663300"/>
                </a:solidFill>
              </a:rPr>
              <a:t>Заместитель заведующего по ВМР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endParaRPr lang="ru-RU" dirty="0">
              <a:ln>
                <a:solidFill>
                  <a:srgbClr val="462300"/>
                </a:solidFill>
              </a:ln>
              <a:solidFill>
                <a:srgbClr val="663300"/>
              </a:solidFill>
            </a:endParaRP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ru-RU" i="1" dirty="0">
                <a:ln>
                  <a:solidFill>
                    <a:srgbClr val="462300"/>
                  </a:solidFill>
                </a:ln>
                <a:solidFill>
                  <a:srgbClr val="663300"/>
                </a:solidFill>
              </a:rPr>
              <a:t>Турченко Елена Александровна </a:t>
            </a:r>
            <a:r>
              <a:rPr lang="ru-RU" dirty="0">
                <a:ln>
                  <a:solidFill>
                    <a:srgbClr val="462300"/>
                  </a:solidFill>
                </a:ln>
                <a:solidFill>
                  <a:srgbClr val="663300"/>
                </a:solidFill>
              </a:rPr>
              <a:t>– 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ru-RU" dirty="0">
                <a:ln>
                  <a:solidFill>
                    <a:srgbClr val="462300"/>
                  </a:solidFill>
                </a:ln>
                <a:solidFill>
                  <a:srgbClr val="663300"/>
                </a:solidFill>
              </a:rPr>
              <a:t>Заместитель заведующего по ВМР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94131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Айболит.Aibolit\Downloads\1595726185_8-p-fon-fiksiki-13.jpg">
            <a:extLst>
              <a:ext uri="{FF2B5EF4-FFF2-40B4-BE49-F238E27FC236}">
                <a16:creationId xmlns:a16="http://schemas.microsoft.com/office/drawing/2014/main" id="{F23CF841-7DB2-095C-29D3-FF6A9A73C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r="17161"/>
          <a:stretch>
            <a:fillRect/>
          </a:stretch>
        </p:blipFill>
        <p:spPr bwMode="auto">
          <a:xfrm>
            <a:off x="29558" y="260648"/>
            <a:ext cx="9144000" cy="7143750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472C39D-E720-8B05-71ED-CA8E053FB9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4337" y="836712"/>
            <a:ext cx="3115326" cy="74987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9F61A5C-7F16-FB0B-80EB-75D1FDA9A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9900" y="2780928"/>
            <a:ext cx="5444200" cy="261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9739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3514AD1-4EC5-DE18-D5D1-F52512CF9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1085"/>
            <a:ext cx="9144000" cy="66693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29BD61-A427-79FF-383A-FE72B3660E35}"/>
              </a:ext>
            </a:extLst>
          </p:cNvPr>
          <p:cNvSpPr txBox="1"/>
          <p:nvPr/>
        </p:nvSpPr>
        <p:spPr>
          <a:xfrm>
            <a:off x="3275856" y="222823"/>
            <a:ext cx="259228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группе работают:</a:t>
            </a:r>
          </a:p>
          <a:p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AB7C69-6A71-6B9D-A8FB-B4755DC9A12A}"/>
              </a:ext>
            </a:extLst>
          </p:cNvPr>
          <p:cNvSpPr txBox="1"/>
          <p:nvPr/>
        </p:nvSpPr>
        <p:spPr>
          <a:xfrm>
            <a:off x="467544" y="1556792"/>
            <a:ext cx="2448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Азарова Наталья Анатольевна</a:t>
            </a:r>
          </a:p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Воспитатель</a:t>
            </a:r>
            <a:endParaRPr lang="en-GB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категория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A7FBC1-B2BB-A815-552D-3E7A6C124C94}"/>
              </a:ext>
            </a:extLst>
          </p:cNvPr>
          <p:cNvSpPr txBox="1"/>
          <p:nvPr/>
        </p:nvSpPr>
        <p:spPr>
          <a:xfrm>
            <a:off x="3355220" y="1610248"/>
            <a:ext cx="2160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Короткова Ирина Викторовна</a:t>
            </a:r>
          </a:p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Тьютор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490D07-CA08-8D7B-4359-78D53562F70C}"/>
              </a:ext>
            </a:extLst>
          </p:cNvPr>
          <p:cNvSpPr txBox="1"/>
          <p:nvPr/>
        </p:nvSpPr>
        <p:spPr>
          <a:xfrm>
            <a:off x="6444208" y="1610248"/>
            <a:ext cx="22322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Ляшенко Любовь Анатольевна</a:t>
            </a:r>
          </a:p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Младший воспитатель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817B03B-1BFA-0689-6108-3CAA2F432B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2783225"/>
            <a:ext cx="2448272" cy="2988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734ACDD-CCA1-0D5F-839B-0F4716AFFF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460" y="2764008"/>
            <a:ext cx="2268897" cy="2955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14CCFFC-19E0-4A4A-9C90-A940C9504E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4250" r="4484" b="22173"/>
          <a:stretch/>
        </p:blipFill>
        <p:spPr>
          <a:xfrm>
            <a:off x="6336196" y="2810577"/>
            <a:ext cx="2448272" cy="2988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20186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Айболит.Aibolit\Downloads\1595726185_8-p-fon-fiksiki-13.jpg">
            <a:extLst>
              <a:ext uri="{FF2B5EF4-FFF2-40B4-BE49-F238E27FC236}">
                <a16:creationId xmlns:a16="http://schemas.microsoft.com/office/drawing/2014/main" id="{9376920B-DA44-6D85-026B-88492B610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r="15021"/>
          <a:stretch>
            <a:fillRect/>
          </a:stretch>
        </p:blipFill>
        <p:spPr bwMode="auto">
          <a:xfrm>
            <a:off x="0" y="0"/>
            <a:ext cx="9324528" cy="685800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CFD4C2-B1D3-83F5-5A6C-4D71A6C562D3}"/>
              </a:ext>
            </a:extLst>
          </p:cNvPr>
          <p:cNvSpPr txBox="1"/>
          <p:nvPr/>
        </p:nvSpPr>
        <p:spPr>
          <a:xfrm>
            <a:off x="1587170" y="260648"/>
            <a:ext cx="6552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Разновозрастная группа компенсирующей направленности</a:t>
            </a:r>
          </a:p>
        </p:txBody>
      </p:sp>
      <p:pic>
        <p:nvPicPr>
          <p:cNvPr id="10" name="Picture 3" descr="C:\Users\Айболит.Aibolit\Desktop\Оленёнок\картинки\фиксы\96789b6a67bd803be48a66ef82c42b18.png">
            <a:extLst>
              <a:ext uri="{FF2B5EF4-FFF2-40B4-BE49-F238E27FC236}">
                <a16:creationId xmlns:a16="http://schemas.microsoft.com/office/drawing/2014/main" id="{ACF0E4F1-A995-62BC-929F-A4B34FB8C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445649"/>
            <a:ext cx="6768488" cy="2640415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1599397-4C3C-1B41-4D10-F6822EAFD7D2}"/>
              </a:ext>
            </a:extLst>
          </p:cNvPr>
          <p:cNvSpPr txBox="1"/>
          <p:nvPr/>
        </p:nvSpPr>
        <p:spPr>
          <a:xfrm>
            <a:off x="196653" y="2376239"/>
            <a:ext cx="3240360" cy="3681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НАШ ДЕВИЗ: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 маленькие Фиксики,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Весёлый мы народ!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Петь, танцевать, резвиться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Готовы круглый год! </a:t>
            </a:r>
          </a:p>
          <a:p>
            <a:pPr algn="ctr"/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A11BFE-ADA5-3A5E-D638-13F30B9BD520}"/>
              </a:ext>
            </a:extLst>
          </p:cNvPr>
          <p:cNvSpPr txBox="1"/>
          <p:nvPr/>
        </p:nvSpPr>
        <p:spPr>
          <a:xfrm>
            <a:off x="4716558" y="2447559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НАШ ГЕРБ</a:t>
            </a:r>
          </a:p>
        </p:txBody>
      </p:sp>
      <p:pic>
        <p:nvPicPr>
          <p:cNvPr id="13" name="Picture 2" descr="C:\Users\Айболит.Aibolit\Desktop\Оленёнок\картинки\фиксы\gruppa_fiksiki.jpg">
            <a:extLst>
              <a:ext uri="{FF2B5EF4-FFF2-40B4-BE49-F238E27FC236}">
                <a16:creationId xmlns:a16="http://schemas.microsoft.com/office/drawing/2014/main" id="{6FCDE9EC-1E98-0BE9-C237-EE9794F42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3262905"/>
            <a:ext cx="3241413" cy="32414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146080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Айболит.Aibolit\Downloads\1595726185_8-p-fon-fiksiki-13.jpg">
            <a:extLst>
              <a:ext uri="{FF2B5EF4-FFF2-40B4-BE49-F238E27FC236}">
                <a16:creationId xmlns:a16="http://schemas.microsoft.com/office/drawing/2014/main" id="{1791480D-3D4C-4638-E746-E166124C8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r="17161"/>
          <a:stretch>
            <a:fillRect/>
          </a:stretch>
        </p:blipFill>
        <p:spPr bwMode="auto">
          <a:xfrm>
            <a:off x="0" y="-285750"/>
            <a:ext cx="9144000" cy="7143750"/>
          </a:xfrm>
          <a:prstGeom prst="rect">
            <a:avLst/>
          </a:prstGeom>
          <a:noFill/>
        </p:spPr>
      </p:pic>
      <p:pic>
        <p:nvPicPr>
          <p:cNvPr id="7" name="Picture 7" descr="C:\Users\Айболит.Aibolit\Desktop\Оленёнок\картинки\фиксы\hotpng.com (4).png">
            <a:extLst>
              <a:ext uri="{FF2B5EF4-FFF2-40B4-BE49-F238E27FC236}">
                <a16:creationId xmlns:a16="http://schemas.microsoft.com/office/drawing/2014/main" id="{7EF32063-BE35-F4BA-5D09-C8855A8C3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0"/>
            <a:ext cx="1698030" cy="1698030"/>
          </a:xfrm>
          <a:prstGeom prst="rect">
            <a:avLst/>
          </a:prstGeom>
          <a:noFill/>
        </p:spPr>
      </p:pic>
      <p:pic>
        <p:nvPicPr>
          <p:cNvPr id="8" name="Picture 2" descr="C:\Users\Айболит.Aibolit\Desktop\Оленёнок\картинки\фиксы\gruppa_fiksiki.jpg">
            <a:extLst>
              <a:ext uri="{FF2B5EF4-FFF2-40B4-BE49-F238E27FC236}">
                <a16:creationId xmlns:a16="http://schemas.microsoft.com/office/drawing/2014/main" id="{84584EBD-070B-7263-DA58-9B4B82E2E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3242" y="-285750"/>
            <a:ext cx="1720758" cy="1720758"/>
          </a:xfrm>
          <a:prstGeom prst="rect">
            <a:avLst/>
          </a:prstGeom>
          <a:noFill/>
        </p:spPr>
      </p:pic>
      <p:pic>
        <p:nvPicPr>
          <p:cNvPr id="9" name="Picture 5" descr="C:\Users\Айболит.Aibolit\Desktop\Оленёнок\картинки\фиксы\hotpng.com (7).png">
            <a:extLst>
              <a:ext uri="{FF2B5EF4-FFF2-40B4-BE49-F238E27FC236}">
                <a16:creationId xmlns:a16="http://schemas.microsoft.com/office/drawing/2014/main" id="{5A88D4A4-81D5-7705-7913-1EA852FC5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99155" y="4260064"/>
            <a:ext cx="1244845" cy="2592288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E363DC-982B-9F8D-C753-36BFE0595EEF}"/>
              </a:ext>
            </a:extLst>
          </p:cNvPr>
          <p:cNvSpPr txBox="1"/>
          <p:nvPr/>
        </p:nvSpPr>
        <p:spPr>
          <a:xfrm>
            <a:off x="2377189" y="0"/>
            <a:ext cx="43896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Приоритетные</a:t>
            </a:r>
            <a:b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направления работы</a:t>
            </a:r>
            <a:endParaRPr lang="ru-R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923B2C-C3F7-598B-74DF-B81474AEF06F}"/>
              </a:ext>
            </a:extLst>
          </p:cNvPr>
          <p:cNvSpPr txBox="1"/>
          <p:nvPr/>
        </p:nvSpPr>
        <p:spPr>
          <a:xfrm>
            <a:off x="1590594" y="865654"/>
            <a:ext cx="583264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Сохранение и укрепление здоровья детей;</a:t>
            </a:r>
            <a:b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Физическое и психологическое здоровьесбережение детей, формирование навыков здорового образа жизни;</a:t>
            </a:r>
            <a:b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Обеспечение условий безопасности жизнедеятельности детей в ДОУ;</a:t>
            </a:r>
            <a:b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Формирование у воспитанников эмоционально-волевых качеств и общечеловеческих ценностей;</a:t>
            </a:r>
            <a:b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Взаимодействие с семьями детей на правах партнерства;</a:t>
            </a:r>
            <a:b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Гуманизация целей и принципов образовательной работы с детьми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7246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Айболит.Aibolit\Downloads\1595726185_8-p-fon-fiksiki-13.jpg">
            <a:extLst>
              <a:ext uri="{FF2B5EF4-FFF2-40B4-BE49-F238E27FC236}">
                <a16:creationId xmlns:a16="http://schemas.microsoft.com/office/drawing/2014/main" id="{89D08A30-081B-A367-16F3-F67E0711A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r="17161"/>
          <a:stretch>
            <a:fillRect/>
          </a:stretch>
        </p:blipFill>
        <p:spPr bwMode="auto">
          <a:xfrm>
            <a:off x="0" y="-285750"/>
            <a:ext cx="9144000" cy="7143750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C9857A-13F5-9F9B-7CA4-25B0926341B2}"/>
              </a:ext>
            </a:extLst>
          </p:cNvPr>
          <p:cNvSpPr txBox="1"/>
          <p:nvPr/>
        </p:nvSpPr>
        <p:spPr>
          <a:xfrm>
            <a:off x="1367644" y="-82278"/>
            <a:ext cx="64087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нашей разновозрастной группе компенсирующей направленности  «Фиксики» 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ребёнка</a:t>
            </a: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A005F50-B6DD-F689-2403-F6C753BDF3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38" y="783361"/>
            <a:ext cx="3473295" cy="2604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2246471-0FFE-5FFF-E297-4970A4A958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2" b="24439"/>
          <a:stretch/>
        </p:blipFill>
        <p:spPr>
          <a:xfrm>
            <a:off x="234867" y="3319516"/>
            <a:ext cx="3473295" cy="3506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98CDF24-1B27-CF5A-3498-2047F04E87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0" t="-400" r="11151" b="-8800"/>
          <a:stretch/>
        </p:blipFill>
        <p:spPr>
          <a:xfrm rot="5400000">
            <a:off x="5596657" y="92328"/>
            <a:ext cx="2871855" cy="4140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1873492-E0E1-F419-EC33-8DEF9A4566A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3" t="-1798" r="26902" b="13601"/>
          <a:stretch/>
        </p:blipFill>
        <p:spPr>
          <a:xfrm rot="5400000">
            <a:off x="5467243" y="3393258"/>
            <a:ext cx="3387992" cy="3473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7" descr="C:\Users\Айболит.Aibolit\Desktop\Оленёнок\картинки\фиксы\hotpng.com (4).png">
            <a:extLst>
              <a:ext uri="{FF2B5EF4-FFF2-40B4-BE49-F238E27FC236}">
                <a16:creationId xmlns:a16="http://schemas.microsoft.com/office/drawing/2014/main" id="{102B4055-4769-F2A2-2210-2D54C6176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78305" y="4584402"/>
            <a:ext cx="1698030" cy="1698030"/>
          </a:xfrm>
          <a:prstGeom prst="rect">
            <a:avLst/>
          </a:prstGeom>
          <a:noFill/>
        </p:spPr>
      </p:pic>
      <p:pic>
        <p:nvPicPr>
          <p:cNvPr id="21" name="Picture 5" descr="C:\Users\Айболит.Aibolit\Desktop\Оленёнок\картинки\фиксы\hotpng.com (7).png">
            <a:extLst>
              <a:ext uri="{FF2B5EF4-FFF2-40B4-BE49-F238E27FC236}">
                <a16:creationId xmlns:a16="http://schemas.microsoft.com/office/drawing/2014/main" id="{32D8ED7F-F5DF-A7FF-D7B9-11B828769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59020" y="951720"/>
            <a:ext cx="1244845" cy="25922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568142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483768" y="432519"/>
            <a:ext cx="4500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41652" y="3933056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2000" b="1" i="1" dirty="0">
              <a:solidFill>
                <a:srgbClr val="0070C0"/>
              </a:solidFill>
            </a:endParaRPr>
          </a:p>
        </p:txBody>
      </p:sp>
      <p:pic>
        <p:nvPicPr>
          <p:cNvPr id="4" name="Picture 3" descr="C:\Users\Айболит.Aibolit\Downloads\1595726185_8-p-fon-fiksiki-13.jpg">
            <a:extLst>
              <a:ext uri="{FF2B5EF4-FFF2-40B4-BE49-F238E27FC236}">
                <a16:creationId xmlns:a16="http://schemas.microsoft.com/office/drawing/2014/main" id="{751E13FD-D303-F887-DABF-0E59A32CE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r="17161"/>
          <a:stretch>
            <a:fillRect/>
          </a:stretch>
        </p:blipFill>
        <p:spPr bwMode="auto">
          <a:xfrm>
            <a:off x="0" y="-285750"/>
            <a:ext cx="9144000" cy="7143750"/>
          </a:xfrm>
          <a:prstGeom prst="rect">
            <a:avLst/>
          </a:prstGeom>
          <a:noFill/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9626BA5-0EC9-BE67-ED11-03739A956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732" y="0"/>
            <a:ext cx="5255207" cy="16826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EA953B7-7C06-9EDD-9D25-BDC2D72EC374}"/>
              </a:ext>
            </a:extLst>
          </p:cNvPr>
          <p:cNvSpPr txBox="1"/>
          <p:nvPr/>
        </p:nvSpPr>
        <p:spPr>
          <a:xfrm>
            <a:off x="753220" y="1412776"/>
            <a:ext cx="777686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Развивающая предметно-пространственная среда (РППС)</a:t>
            </a:r>
            <a:r>
              <a:rPr lang="ru-RU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– </a:t>
            </a:r>
            <a:r>
              <a:rPr lang="ru-RU" sz="28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специально организованное пространство для развития, эмоционального благополучия, охраны и укрепления здоровья детей, учитывающее детские физические и психологические особенности разных возрастов и возможность их коррекции: это помещения, оборудование, электронные образовательные материалы и инвентарь для игр и занятий.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9B54109-31D2-8EB0-FE84-C42CC05AC2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921" y="-50822"/>
            <a:ext cx="1700931" cy="170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8142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483768" y="432519"/>
            <a:ext cx="4500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41652" y="3933056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2000" b="1" i="1" dirty="0">
              <a:solidFill>
                <a:srgbClr val="0070C0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3BCA021-04BF-5603-1B3E-573F422795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712" y="4157507"/>
            <a:ext cx="2956901" cy="2700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D8749CC-4180-53E6-4A0E-124363A948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819" y="13271"/>
            <a:ext cx="2865187" cy="4618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F73F67E-ADA7-B2B3-5266-3EBF9FC752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774" y="2296575"/>
            <a:ext cx="3548469" cy="2117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CD6C316-4D25-5086-9908-47363E7C89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" y="13271"/>
            <a:ext cx="2817500" cy="4099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9F6EEFE-35DF-F457-EDD4-5D0A148F7F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732" y="-25211"/>
            <a:ext cx="3596155" cy="2612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9178EAE-3749-E323-2FE0-8CF46A3EF6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711" y="4152541"/>
            <a:ext cx="3460865" cy="2700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82822E6-567C-333B-7DCA-D0555F2342E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7" r="9401" b="20601"/>
          <a:stretch/>
        </p:blipFill>
        <p:spPr>
          <a:xfrm>
            <a:off x="6152732" y="4308508"/>
            <a:ext cx="3042174" cy="2602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568142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483768" y="432519"/>
            <a:ext cx="4500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41652" y="3933056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2000" b="1" i="1" dirty="0">
              <a:solidFill>
                <a:srgbClr val="0070C0"/>
              </a:solidFill>
            </a:endParaRPr>
          </a:p>
        </p:txBody>
      </p:sp>
      <p:pic>
        <p:nvPicPr>
          <p:cNvPr id="4" name="Picture 3" descr="C:\Users\Айболит.Aibolit\Downloads\1595726185_8-p-fon-fiksiki-13.jpg">
            <a:extLst>
              <a:ext uri="{FF2B5EF4-FFF2-40B4-BE49-F238E27FC236}">
                <a16:creationId xmlns:a16="http://schemas.microsoft.com/office/drawing/2014/main" id="{EA7B4F38-D22D-8F3A-DDEE-0B48AE25D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r="17161"/>
          <a:stretch>
            <a:fillRect/>
          </a:stretch>
        </p:blipFill>
        <p:spPr bwMode="auto">
          <a:xfrm>
            <a:off x="0" y="-285750"/>
            <a:ext cx="9144000" cy="7143750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585A48-58A1-C746-211D-BE32179427F9}"/>
              </a:ext>
            </a:extLst>
          </p:cNvPr>
          <p:cNvSpPr txBox="1"/>
          <p:nvPr/>
        </p:nvSpPr>
        <p:spPr>
          <a:xfrm>
            <a:off x="1958313" y="366749"/>
            <a:ext cx="4680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Давайте познакомимся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4C24156-A791-7C3F-C191-1D96123ED2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37" y="-181567"/>
            <a:ext cx="2362949" cy="3209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7257046-D83D-F6E6-ADB5-65C00C3679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1" t="7415" r="17841" b="7415"/>
          <a:stretch/>
        </p:blipFill>
        <p:spPr>
          <a:xfrm rot="5400000">
            <a:off x="115942" y="3231373"/>
            <a:ext cx="3018153" cy="3129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AE6065C-5D3F-29AA-0926-EC303780D5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2" b="24439"/>
          <a:stretch/>
        </p:blipFill>
        <p:spPr>
          <a:xfrm>
            <a:off x="5796135" y="-285750"/>
            <a:ext cx="3273077" cy="3025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33820BE-E96D-6E77-3B7D-EBE636249AA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1" r="15350" b="24801"/>
          <a:stretch/>
        </p:blipFill>
        <p:spPr>
          <a:xfrm rot="5400000">
            <a:off x="5865193" y="3108453"/>
            <a:ext cx="3134961" cy="3273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39665C5-A5E6-9DDD-0CFE-4658AFAAECB3}"/>
              </a:ext>
            </a:extLst>
          </p:cNvPr>
          <p:cNvSpPr txBox="1"/>
          <p:nvPr/>
        </p:nvSpPr>
        <p:spPr>
          <a:xfrm>
            <a:off x="145652" y="2945341"/>
            <a:ext cx="2708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Салиндер Анна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817CE81-1851-BB42-E1D0-A1E726EAAA4C}"/>
              </a:ext>
            </a:extLst>
          </p:cNvPr>
          <p:cNvSpPr txBox="1"/>
          <p:nvPr/>
        </p:nvSpPr>
        <p:spPr>
          <a:xfrm>
            <a:off x="145652" y="6259398"/>
            <a:ext cx="2867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Иванов Амир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472D5D1-6D31-392B-201C-15499919F07D}"/>
              </a:ext>
            </a:extLst>
          </p:cNvPr>
          <p:cNvSpPr txBox="1"/>
          <p:nvPr/>
        </p:nvSpPr>
        <p:spPr>
          <a:xfrm>
            <a:off x="6416110" y="2683217"/>
            <a:ext cx="3459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Меньщиков Дмитрий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37AEE51-E39C-7558-C002-2D111CA9E07E}"/>
              </a:ext>
            </a:extLst>
          </p:cNvPr>
          <p:cNvSpPr txBox="1"/>
          <p:nvPr/>
        </p:nvSpPr>
        <p:spPr>
          <a:xfrm>
            <a:off x="7135004" y="6184310"/>
            <a:ext cx="2458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Антонюк Алина</a:t>
            </a:r>
          </a:p>
        </p:txBody>
      </p:sp>
      <p:pic>
        <p:nvPicPr>
          <p:cNvPr id="25" name="Picture 7" descr="C:\Users\Айболит.Aibolit\Desktop\Оленёнок\картинки\фиксы\hotpng.com (4).png">
            <a:extLst>
              <a:ext uri="{FF2B5EF4-FFF2-40B4-BE49-F238E27FC236}">
                <a16:creationId xmlns:a16="http://schemas.microsoft.com/office/drawing/2014/main" id="{2AA754CD-EDEF-470F-7AEF-BD3785586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01011" y="1531337"/>
            <a:ext cx="3599215" cy="3599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5681421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1286</TotalTime>
  <Words>698</Words>
  <Application>Microsoft Office PowerPoint</Application>
  <PresentationFormat>Экран (4:3)</PresentationFormat>
  <Paragraphs>148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</dc:creator>
  <cp:lastModifiedBy>Taz Olenenek</cp:lastModifiedBy>
  <cp:revision>65</cp:revision>
  <dcterms:created xsi:type="dcterms:W3CDTF">2021-10-20T08:40:10Z</dcterms:created>
  <dcterms:modified xsi:type="dcterms:W3CDTF">2023-10-12T12:59:21Z</dcterms:modified>
</cp:coreProperties>
</file>