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3" r:id="rId3"/>
    <p:sldId id="321" r:id="rId4"/>
    <p:sldId id="320" r:id="rId5"/>
    <p:sldId id="316" r:id="rId6"/>
    <p:sldId id="317" r:id="rId7"/>
    <p:sldId id="319" r:id="rId8"/>
    <p:sldId id="314" r:id="rId9"/>
    <p:sldId id="318" r:id="rId10"/>
    <p:sldId id="313" r:id="rId11"/>
    <p:sldId id="312" r:id="rId12"/>
    <p:sldId id="311" r:id="rId13"/>
    <p:sldId id="310" r:id="rId14"/>
    <p:sldId id="309" r:id="rId15"/>
    <p:sldId id="315" r:id="rId16"/>
    <p:sldId id="308" r:id="rId17"/>
    <p:sldId id="306" r:id="rId18"/>
    <p:sldId id="332" r:id="rId19"/>
    <p:sldId id="330" r:id="rId20"/>
    <p:sldId id="336" r:id="rId21"/>
    <p:sldId id="333" r:id="rId22"/>
    <p:sldId id="334" r:id="rId23"/>
    <p:sldId id="337" r:id="rId24"/>
    <p:sldId id="339" r:id="rId25"/>
    <p:sldId id="340" r:id="rId26"/>
    <p:sldId id="329" r:id="rId27"/>
    <p:sldId id="307" r:id="rId28"/>
    <p:sldId id="331" r:id="rId29"/>
    <p:sldId id="335" r:id="rId30"/>
    <p:sldId id="338" r:id="rId31"/>
    <p:sldId id="34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4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14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47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57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06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3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1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875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7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A6FBD-AF84-4944-9603-FBBFAC90F300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178D6-E347-4260-A83F-DDD26525D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64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lenenok@tazovsky.yanao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V\Desktop\титул капитошк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2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188640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МУНИЦИПАЛЬНЫЙ ОКРУГ ТАЗОВСКИЙ РАЙОН</a:t>
            </a:r>
          </a:p>
          <a:p>
            <a:pPr algn="ctr"/>
            <a:r>
              <a:rPr lang="ru-RU" b="1" dirty="0" smtClean="0"/>
              <a:t>Муниципальное бюджетное дошкольное образование </a:t>
            </a:r>
          </a:p>
          <a:p>
            <a:pPr algn="ctr"/>
            <a:r>
              <a:rPr lang="ru-RU" b="1" dirty="0" smtClean="0"/>
              <a:t>Детский сад «Оленёнок»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1524459"/>
            <a:ext cx="71287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Визитная карточка</a:t>
            </a:r>
          </a:p>
          <a:p>
            <a:pPr algn="ctr"/>
            <a:r>
              <a:rPr lang="ru-RU" sz="4400" b="1" dirty="0" smtClean="0"/>
              <a:t>Подготовительной к школе группы №13</a:t>
            </a:r>
          </a:p>
          <a:p>
            <a:pPr algn="ctr"/>
            <a:r>
              <a:rPr lang="ru-RU" sz="4400" b="1" dirty="0" smtClean="0"/>
              <a:t>«</a:t>
            </a:r>
            <a:r>
              <a:rPr lang="ru-RU" sz="4400" b="1" dirty="0" err="1" smtClean="0"/>
              <a:t>Капитошка</a:t>
            </a:r>
            <a:r>
              <a:rPr lang="ru-RU" sz="4400" b="1" dirty="0" smtClean="0"/>
              <a:t>»</a:t>
            </a:r>
            <a:endParaRPr lang="ru-RU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08104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84167" y="6488668"/>
            <a:ext cx="208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Тазовский, 2023г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735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61665"/>
            <a:ext cx="77768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Утренний прием, игры, утренняя гимнастика, индивидуальное общение с детьми, самостоятельная деятельность. </a:t>
            </a:r>
          </a:p>
          <a:p>
            <a:r>
              <a:rPr lang="ru-RU" b="1" dirty="0" smtClean="0"/>
              <a:t>Подготовка к завтраку, завтрак</a:t>
            </a:r>
          </a:p>
          <a:p>
            <a:r>
              <a:rPr lang="ru-RU" b="1" dirty="0" smtClean="0"/>
              <a:t>Утренний круг </a:t>
            </a:r>
          </a:p>
          <a:p>
            <a:r>
              <a:rPr lang="ru-RU" b="1" dirty="0" smtClean="0"/>
              <a:t>Подготовка к образовательной деятельности </a:t>
            </a:r>
          </a:p>
          <a:p>
            <a:r>
              <a:rPr lang="ru-RU" b="1" dirty="0" smtClean="0"/>
              <a:t>Непрерывная непосредственно образовательная деятельность: образовательные ситуации </a:t>
            </a:r>
          </a:p>
          <a:p>
            <a:r>
              <a:rPr lang="ru-RU" b="1" dirty="0" smtClean="0"/>
              <a:t>Второй завтрак </a:t>
            </a:r>
          </a:p>
          <a:p>
            <a:r>
              <a:rPr lang="ru-RU" b="1" dirty="0" smtClean="0"/>
              <a:t>Подготовка к прогулке, прогулка (наблюдение, игры, труд, экспериментирование, общение по интересам), возвращение с прогулки </a:t>
            </a:r>
          </a:p>
          <a:p>
            <a:r>
              <a:rPr lang="ru-RU" b="1" dirty="0" smtClean="0"/>
              <a:t>Подготовка к обеду</a:t>
            </a:r>
          </a:p>
          <a:p>
            <a:r>
              <a:rPr lang="ru-RU" b="1" dirty="0" smtClean="0"/>
              <a:t>Обед </a:t>
            </a:r>
          </a:p>
          <a:p>
            <a:r>
              <a:rPr lang="ru-RU" b="1" dirty="0" smtClean="0"/>
              <a:t>Подготовка ко сну, сон </a:t>
            </a:r>
          </a:p>
          <a:p>
            <a:r>
              <a:rPr lang="ru-RU" b="1" dirty="0" smtClean="0"/>
              <a:t>Постепенный подъем , гимнастика, воздушные и водные процедуры </a:t>
            </a:r>
          </a:p>
          <a:p>
            <a:r>
              <a:rPr lang="ru-RU" b="1" dirty="0" smtClean="0"/>
              <a:t>Подготовка к полднику, полдник </a:t>
            </a:r>
          </a:p>
          <a:p>
            <a:pPr algn="ctr"/>
            <a:r>
              <a:rPr lang="ru-RU" b="1" dirty="0" smtClean="0"/>
              <a:t>                                          Игры, досуги, кружки, самостоятельная деятельность по интересам  </a:t>
            </a:r>
          </a:p>
          <a:p>
            <a:r>
              <a:rPr lang="ru-RU" b="1" dirty="0" smtClean="0"/>
              <a:t>                                            Вечерний круг </a:t>
            </a:r>
          </a:p>
          <a:p>
            <a:r>
              <a:rPr lang="ru-RU" b="1" dirty="0" smtClean="0"/>
              <a:t>                                            Ужин </a:t>
            </a:r>
          </a:p>
          <a:p>
            <a:pPr algn="ctr"/>
            <a:r>
              <a:rPr lang="ru-RU" b="1" dirty="0" smtClean="0"/>
              <a:t>                                   Подготовка к прогулке, прогулка, продолжение   прогулки с родителями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1341"/>
            <a:ext cx="2016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Режим дня 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08468" y="555762"/>
            <a:ext cx="1369286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7.30 - 8.10 </a:t>
            </a:r>
          </a:p>
          <a:p>
            <a:r>
              <a:rPr lang="ru-RU" sz="1600" b="1" dirty="0"/>
              <a:t> </a:t>
            </a:r>
            <a:endParaRPr lang="ru-RU" sz="1600" b="1" dirty="0" smtClean="0"/>
          </a:p>
          <a:p>
            <a:r>
              <a:rPr lang="ru-RU" sz="1600" b="1" dirty="0" smtClean="0"/>
              <a:t>8.15 - 8.30 </a:t>
            </a:r>
          </a:p>
          <a:p>
            <a:r>
              <a:rPr lang="ru-RU" sz="1600" b="1" dirty="0" smtClean="0"/>
              <a:t>8.35 – 8.50 </a:t>
            </a:r>
          </a:p>
          <a:p>
            <a:r>
              <a:rPr lang="ru-RU" sz="1600" b="1" dirty="0" smtClean="0"/>
              <a:t>8.50 – 9.00</a:t>
            </a:r>
          </a:p>
          <a:p>
            <a:r>
              <a:rPr lang="ru-RU" sz="1600" b="1" dirty="0" smtClean="0"/>
              <a:t>9.00 – 10.40 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r>
              <a:rPr lang="ru-RU" sz="1600" b="1" dirty="0" smtClean="0"/>
              <a:t>10.00 – 10.15 </a:t>
            </a:r>
          </a:p>
          <a:p>
            <a:r>
              <a:rPr lang="ru-RU" sz="1600" b="1" dirty="0" smtClean="0"/>
              <a:t>10.40 -12.20 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12.20 -12.30 </a:t>
            </a:r>
          </a:p>
          <a:p>
            <a:r>
              <a:rPr lang="ru-RU" sz="1600" b="1" dirty="0" smtClean="0"/>
              <a:t>12.30 -13.00 </a:t>
            </a:r>
          </a:p>
          <a:p>
            <a:r>
              <a:rPr lang="ru-RU" sz="1600" b="1" dirty="0" smtClean="0"/>
              <a:t>13.00 -15.00 </a:t>
            </a:r>
          </a:p>
          <a:p>
            <a:r>
              <a:rPr lang="ru-RU" sz="1600" b="1" dirty="0" smtClean="0"/>
              <a:t>15.00 -15.25 </a:t>
            </a:r>
          </a:p>
          <a:p>
            <a:r>
              <a:rPr lang="ru-RU" sz="1600" b="1" dirty="0" smtClean="0"/>
              <a:t>15.25 -15.45 </a:t>
            </a:r>
          </a:p>
          <a:p>
            <a:endParaRPr lang="ru-RU" sz="1600" b="1" dirty="0"/>
          </a:p>
          <a:p>
            <a:r>
              <a:rPr lang="ru-RU" sz="1600" b="1" dirty="0" smtClean="0"/>
              <a:t>15.45 – 17.20 </a:t>
            </a:r>
          </a:p>
          <a:p>
            <a:endParaRPr lang="ru-RU" sz="1600" b="1" dirty="0"/>
          </a:p>
          <a:p>
            <a:r>
              <a:rPr lang="ru-RU" sz="1600" b="1" dirty="0" smtClean="0"/>
              <a:t>17.20 -17.30 </a:t>
            </a:r>
          </a:p>
          <a:p>
            <a:r>
              <a:rPr lang="ru-RU" sz="1600" b="1" dirty="0" smtClean="0"/>
              <a:t>17.30 -17.50 </a:t>
            </a:r>
          </a:p>
          <a:p>
            <a:r>
              <a:rPr lang="ru-RU" sz="1600" b="1" dirty="0" smtClean="0"/>
              <a:t>18.00 -19.30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188640"/>
            <a:ext cx="626469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Расписание занятий</a:t>
            </a:r>
          </a:p>
          <a:p>
            <a:r>
              <a:rPr lang="ru-RU" b="1" dirty="0"/>
              <a:t>Понедельник</a:t>
            </a:r>
            <a:endParaRPr lang="ru-RU" dirty="0"/>
          </a:p>
          <a:p>
            <a:r>
              <a:rPr lang="ru-RU" b="1" dirty="0"/>
              <a:t>              </a:t>
            </a:r>
            <a:r>
              <a:rPr lang="ru-RU" b="1" dirty="0" smtClean="0"/>
              <a:t>   9.00 </a:t>
            </a:r>
            <a:r>
              <a:rPr lang="ru-RU" b="1" dirty="0"/>
              <a:t>- 9.30 Математическое развитие</a:t>
            </a:r>
            <a:endParaRPr lang="ru-RU" dirty="0"/>
          </a:p>
          <a:p>
            <a:r>
              <a:rPr lang="ru-RU" b="1" dirty="0"/>
              <a:t>                </a:t>
            </a:r>
            <a:r>
              <a:rPr lang="ru-RU" b="1" dirty="0" smtClean="0"/>
              <a:t> 10.10 </a:t>
            </a:r>
            <a:r>
              <a:rPr lang="ru-RU" b="1" dirty="0"/>
              <a:t>- 10.40 Музыка </a:t>
            </a:r>
            <a:endParaRPr lang="ru-RU" b="1" dirty="0" smtClean="0"/>
          </a:p>
          <a:p>
            <a:r>
              <a:rPr lang="ru-RU" b="1" dirty="0"/>
              <a:t> </a:t>
            </a:r>
            <a:r>
              <a:rPr lang="ru-RU" b="1" dirty="0" smtClean="0"/>
              <a:t>                16.00 -16.30 Финансовая грамотность</a:t>
            </a:r>
            <a:endParaRPr lang="ru-RU" dirty="0" smtClean="0"/>
          </a:p>
          <a:p>
            <a:r>
              <a:rPr lang="ru-RU" b="1" dirty="0" smtClean="0"/>
              <a:t>Вторник</a:t>
            </a:r>
            <a:endParaRPr lang="ru-RU" dirty="0"/>
          </a:p>
          <a:p>
            <a:r>
              <a:rPr lang="ru-RU" b="1" dirty="0"/>
              <a:t>                 9.00 - 9.30</a:t>
            </a:r>
            <a:r>
              <a:rPr lang="ru-RU" dirty="0"/>
              <a:t> </a:t>
            </a:r>
            <a:r>
              <a:rPr lang="ru-RU" b="1" dirty="0"/>
              <a:t>Физкультура </a:t>
            </a:r>
            <a:endParaRPr lang="ru-RU" b="1" dirty="0" smtClean="0"/>
          </a:p>
          <a:p>
            <a:r>
              <a:rPr lang="ru-RU" b="1" dirty="0"/>
              <a:t> </a:t>
            </a:r>
            <a:r>
              <a:rPr lang="ru-RU" b="1" dirty="0" smtClean="0"/>
              <a:t>                9.40 </a:t>
            </a:r>
            <a:r>
              <a:rPr lang="ru-RU" b="1" dirty="0"/>
              <a:t>- 10.10 Основы грамотности</a:t>
            </a:r>
            <a:endParaRPr lang="ru-RU" dirty="0"/>
          </a:p>
          <a:p>
            <a:r>
              <a:rPr lang="ru-RU" b="1" dirty="0"/>
              <a:t>                </a:t>
            </a:r>
            <a:r>
              <a:rPr lang="ru-RU" b="1" dirty="0" smtClean="0"/>
              <a:t> 16.00 </a:t>
            </a:r>
            <a:r>
              <a:rPr lang="ru-RU" b="1" dirty="0"/>
              <a:t>- 16.30 Рисование </a:t>
            </a:r>
            <a:endParaRPr lang="ru-RU" dirty="0"/>
          </a:p>
          <a:p>
            <a:r>
              <a:rPr lang="ru-RU" b="1" dirty="0"/>
              <a:t>Среда</a:t>
            </a:r>
            <a:endParaRPr lang="ru-RU" dirty="0"/>
          </a:p>
          <a:p>
            <a:r>
              <a:rPr lang="ru-RU" b="1" dirty="0"/>
              <a:t>                 </a:t>
            </a:r>
            <a:r>
              <a:rPr lang="ru-RU" b="1" dirty="0" smtClean="0"/>
              <a:t>9.00 </a:t>
            </a:r>
            <a:r>
              <a:rPr lang="ru-RU" b="1" dirty="0"/>
              <a:t>- 9.30 Развитие речи</a:t>
            </a:r>
            <a:endParaRPr lang="ru-RU" dirty="0"/>
          </a:p>
          <a:p>
            <a:r>
              <a:rPr lang="ru-RU" b="1" dirty="0"/>
              <a:t>              </a:t>
            </a:r>
            <a:r>
              <a:rPr lang="ru-RU" b="1" dirty="0" smtClean="0"/>
              <a:t>   9.40 </a:t>
            </a:r>
            <a:r>
              <a:rPr lang="ru-RU" b="1" dirty="0"/>
              <a:t>- 10.10 Ознакомление с миром </a:t>
            </a:r>
            <a:r>
              <a:rPr lang="ru-RU" b="1" dirty="0" smtClean="0"/>
              <a:t>природы</a:t>
            </a:r>
            <a:endParaRPr lang="ru-RU" dirty="0"/>
          </a:p>
          <a:p>
            <a:r>
              <a:rPr lang="ru-RU" b="1" dirty="0"/>
              <a:t>                 </a:t>
            </a:r>
            <a:r>
              <a:rPr lang="ru-RU" b="1" dirty="0" smtClean="0"/>
              <a:t>10.15 </a:t>
            </a:r>
            <a:r>
              <a:rPr lang="ru-RU" b="1" dirty="0"/>
              <a:t>- 10.45 Музыка </a:t>
            </a:r>
            <a:endParaRPr lang="ru-RU" b="1" dirty="0" smtClean="0"/>
          </a:p>
          <a:p>
            <a:r>
              <a:rPr lang="ru-RU" b="1" dirty="0" smtClean="0"/>
              <a:t>Четверг</a:t>
            </a:r>
            <a:endParaRPr lang="ru-RU" dirty="0"/>
          </a:p>
          <a:p>
            <a:r>
              <a:rPr lang="ru-RU" b="1" dirty="0"/>
              <a:t>                 9.00 - 9.30 Физкультура </a:t>
            </a:r>
            <a:endParaRPr lang="ru-RU" b="1" dirty="0" smtClean="0"/>
          </a:p>
          <a:p>
            <a:r>
              <a:rPr lang="ru-RU" b="1" dirty="0"/>
              <a:t> </a:t>
            </a:r>
            <a:r>
              <a:rPr lang="ru-RU" b="1" dirty="0" smtClean="0"/>
              <a:t>                9.40 </a:t>
            </a:r>
            <a:r>
              <a:rPr lang="ru-RU" b="1" dirty="0"/>
              <a:t>-</a:t>
            </a:r>
            <a:r>
              <a:rPr lang="ru-RU" b="1" dirty="0" smtClean="0"/>
              <a:t>10.10 Математическое </a:t>
            </a:r>
            <a:r>
              <a:rPr lang="ru-RU" b="1" dirty="0"/>
              <a:t>развитие</a:t>
            </a:r>
            <a:endParaRPr lang="ru-RU" dirty="0"/>
          </a:p>
          <a:p>
            <a:r>
              <a:rPr lang="ru-RU" b="1" dirty="0"/>
              <a:t>                 16.00 - 16.30 Лепка/аппликация</a:t>
            </a:r>
            <a:endParaRPr lang="ru-RU" dirty="0"/>
          </a:p>
          <a:p>
            <a:r>
              <a:rPr lang="ru-RU" b="1" dirty="0"/>
              <a:t>Пятница</a:t>
            </a:r>
            <a:endParaRPr lang="ru-RU" dirty="0"/>
          </a:p>
          <a:p>
            <a:r>
              <a:rPr lang="ru-RU" b="1" dirty="0" smtClean="0"/>
              <a:t>                  9.00 </a:t>
            </a:r>
            <a:r>
              <a:rPr lang="ru-RU" b="1" dirty="0"/>
              <a:t>- 9.30 Ознакомление с </a:t>
            </a:r>
            <a:r>
              <a:rPr lang="ru-RU" b="1" dirty="0" smtClean="0"/>
              <a:t>окружающим </a:t>
            </a:r>
            <a:r>
              <a:rPr lang="ru-RU" b="1" dirty="0"/>
              <a:t>миром</a:t>
            </a:r>
            <a:endParaRPr lang="ru-RU" dirty="0"/>
          </a:p>
          <a:p>
            <a:r>
              <a:rPr lang="ru-RU" b="1" dirty="0"/>
              <a:t>                  </a:t>
            </a:r>
            <a:r>
              <a:rPr lang="ru-RU" b="1" dirty="0" smtClean="0"/>
              <a:t>10.50 </a:t>
            </a:r>
            <a:r>
              <a:rPr lang="ru-RU" b="1" dirty="0"/>
              <a:t>- 11.20</a:t>
            </a:r>
            <a:r>
              <a:rPr lang="ru-RU" dirty="0"/>
              <a:t> </a:t>
            </a:r>
            <a:r>
              <a:rPr lang="ru-RU" b="1" dirty="0"/>
              <a:t>Физкультура </a:t>
            </a:r>
            <a:r>
              <a:rPr lang="ru-RU" b="1" dirty="0" smtClean="0"/>
              <a:t>(</a:t>
            </a:r>
            <a:r>
              <a:rPr lang="ru-RU" b="1" dirty="0"/>
              <a:t>на свежем воздухе) </a:t>
            </a:r>
            <a:endParaRPr lang="ru-RU" dirty="0"/>
          </a:p>
          <a:p>
            <a:r>
              <a:rPr lang="ru-RU" b="1" dirty="0"/>
              <a:t>                  16.00 - 16.30 Рисование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84" y="2781661"/>
            <a:ext cx="2217478" cy="22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27213" y="22527"/>
            <a:ext cx="2682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Наши занятия</a:t>
            </a:r>
            <a:endParaRPr lang="ru-RU" sz="3200" b="1" dirty="0"/>
          </a:p>
        </p:txBody>
      </p:sp>
      <p:pic>
        <p:nvPicPr>
          <p:cNvPr id="8" name="Picture 2" descr="C:\Users\NV\Desktop\20231030_001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837" y="3761032"/>
            <a:ext cx="3816424" cy="31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V\Desktop\IMG20231005161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7302"/>
            <a:ext cx="379070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V\Desktop\IMG_20231030_001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2" y="607302"/>
            <a:ext cx="3903492" cy="306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NV\Desktop\IMG202310270932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90400"/>
            <a:ext cx="3790707" cy="30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57814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:\Users\NV\Desktop\IMG20231026115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" y="884707"/>
            <a:ext cx="4283968" cy="366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NV\Desktop\IMG20231026114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96034"/>
            <a:ext cx="4608512" cy="37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1" y="71046"/>
            <a:ext cx="2573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Наши прогулки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83694"/>
            <a:ext cx="2798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Наши экскурсии </a:t>
            </a:r>
            <a:endParaRPr lang="ru-RU" sz="2800" b="1" dirty="0"/>
          </a:p>
        </p:txBody>
      </p:sp>
      <p:pic>
        <p:nvPicPr>
          <p:cNvPr id="6" name="Picture 6" descr="C:\Users\NV\Desktop\IMG20231004101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28306"/>
            <a:ext cx="3946399" cy="32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9" y="845907"/>
            <a:ext cx="4553482" cy="26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54" y="845908"/>
            <a:ext cx="4763158" cy="26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78458"/>
            <a:ext cx="489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Наша группа – самая лучшая»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27917" y="828692"/>
            <a:ext cx="7755969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Приходите, посмотрите, </a:t>
            </a:r>
          </a:p>
          <a:p>
            <a:r>
              <a:rPr lang="ru-RU" sz="2800" b="1" dirty="0" smtClean="0"/>
              <a:t>Взвесьте все и оцените! </a:t>
            </a:r>
          </a:p>
          <a:p>
            <a:r>
              <a:rPr lang="ru-RU" sz="2800" b="1" dirty="0" smtClean="0"/>
              <a:t>Говорим вам от души:  </a:t>
            </a:r>
          </a:p>
          <a:p>
            <a:r>
              <a:rPr lang="ru-RU" sz="2800" b="1" dirty="0" smtClean="0"/>
              <a:t>«Дети – чудо хороши!»</a:t>
            </a:r>
          </a:p>
          <a:p>
            <a:r>
              <a:rPr lang="ru-RU" sz="2800" b="1" dirty="0" smtClean="0"/>
              <a:t>                                   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    Пригласят Вас в группу дети: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    «Она лучше всех на свете!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    Здесь тепло, забота, ласка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    Жизнь проходит словно сказка! </a:t>
            </a:r>
          </a:p>
          <a:p>
            <a:r>
              <a:rPr lang="ru-RU" sz="2800" b="1" dirty="0" smtClean="0"/>
              <a:t>           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Будем с Вами мы дружить, </a:t>
            </a:r>
          </a:p>
          <a:p>
            <a:r>
              <a:rPr lang="ru-RU" sz="2800" b="1" dirty="0" smtClean="0"/>
              <a:t>                 Хороводы заводить,</a:t>
            </a:r>
          </a:p>
          <a:p>
            <a:r>
              <a:rPr lang="ru-RU" sz="2800" b="1" dirty="0" smtClean="0"/>
              <a:t>                 Заниматься и играть, </a:t>
            </a:r>
          </a:p>
          <a:p>
            <a:r>
              <a:rPr lang="ru-RU" sz="2800" b="1" dirty="0" smtClean="0"/>
              <a:t>                 Песни петь и танцевать!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7420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75651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 descr="C:\Users\NV\Desktop\РППС №!13 КАПИТОШШКА\ПАТРИО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7035"/>
            <a:ext cx="4968552" cy="694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76672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Центр нравственно – патриотического воспитания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51260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C:\Users\NV\Desktop\РППС №!13 КАПИТОШШКА\МАТЕ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70" y="188640"/>
            <a:ext cx="483258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858" y="620687"/>
            <a:ext cx="3056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Центр познания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NV\Desktop\РППС №!13 КАПИТОШШКА\КНИГ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0"/>
            <a:ext cx="4464496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901" y="764704"/>
            <a:ext cx="2840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Центр мир книги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784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NV\Desktop\РППС №!13 КАПИТОШШКА\БОЛЬНИЦ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26" y="0"/>
            <a:ext cx="5048909" cy="74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754" y="764704"/>
            <a:ext cx="2902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Центр медицины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790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7917" y="0"/>
            <a:ext cx="7567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МУНИЦИПАЛЬНЫЙ ОКРУГ ТАЗОВСКИЙ РАЙОН</a:t>
            </a:r>
          </a:p>
          <a:p>
            <a:pPr algn="ctr"/>
            <a:r>
              <a:rPr lang="ru-RU" b="1" dirty="0" smtClean="0"/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b="1" dirty="0" smtClean="0"/>
              <a:t>детский  сад  «Оленёнок»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0556" y="1124744"/>
            <a:ext cx="77427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b="1" dirty="0" smtClean="0"/>
              <a:t>тел./факс:8 (34940)2-00-15/2-00-10, </a:t>
            </a:r>
          </a:p>
          <a:p>
            <a:pPr algn="ctr"/>
            <a:r>
              <a:rPr lang="en-US" b="1" dirty="0" err="1" smtClean="0">
                <a:solidFill>
                  <a:srgbClr val="C00000"/>
                </a:solidFill>
                <a:hlinkClick r:id="rId4"/>
              </a:rPr>
              <a:t>olenenok</a:t>
            </a:r>
            <a:r>
              <a:rPr lang="ru-RU" b="1" dirty="0" smtClean="0">
                <a:solidFill>
                  <a:srgbClr val="C00000"/>
                </a:solidFill>
                <a:hlinkClick r:id="rId4"/>
              </a:rPr>
              <a:t>@</a:t>
            </a:r>
            <a:r>
              <a:rPr lang="en-US" b="1" dirty="0" err="1" smtClean="0">
                <a:solidFill>
                  <a:srgbClr val="C00000"/>
                </a:solidFill>
                <a:hlinkClick r:id="rId4"/>
              </a:rPr>
              <a:t>tazovsky</a:t>
            </a:r>
            <a:r>
              <a:rPr lang="ru-RU" b="1" dirty="0" smtClean="0">
                <a:solidFill>
                  <a:srgbClr val="C00000"/>
                </a:solidFill>
                <a:hlinkClick r:id="rId4"/>
              </a:rPr>
              <a:t>.</a:t>
            </a:r>
            <a:r>
              <a:rPr lang="en-US" b="1" dirty="0" err="1" smtClean="0">
                <a:solidFill>
                  <a:srgbClr val="C00000"/>
                </a:solidFill>
                <a:hlinkClick r:id="rId4"/>
              </a:rPr>
              <a:t>yanao</a:t>
            </a:r>
            <a:r>
              <a:rPr lang="ru-RU" b="1" dirty="0" smtClean="0">
                <a:solidFill>
                  <a:srgbClr val="C00000"/>
                </a:solidFill>
                <a:hlinkClick r:id="rId4"/>
              </a:rPr>
              <a:t>.</a:t>
            </a:r>
            <a:r>
              <a:rPr lang="en-US" b="1" dirty="0" err="1" smtClean="0">
                <a:solidFill>
                  <a:srgbClr val="C00000"/>
                </a:solidFill>
                <a:hlinkClick r:id="rId4"/>
              </a:rPr>
              <a:t>ru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 algn="ctr"/>
            <a:r>
              <a:rPr lang="ru-RU" b="1" dirty="0" smtClean="0"/>
              <a:t>http://taz-olenenok.ru/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51464" y="3356992"/>
            <a:ext cx="6242671" cy="301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Административно-управленческий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>
              <a:ln>
                <a:solidFill>
                  <a:srgbClr val="462300"/>
                </a:solidFill>
              </a:ln>
              <a:solidFill>
                <a:srgbClr val="00B05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Зимина Елена </a:t>
            </a:r>
            <a:r>
              <a:rPr lang="ru-RU" sz="2400" i="1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Федоровна </a:t>
            </a:r>
            <a:r>
              <a:rPr lang="ru-RU" sz="2400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  <a:endParaRPr lang="ru-RU" sz="2400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Заведующий детского сада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sz="2400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Турченко Елена Александровна </a:t>
            </a:r>
            <a:r>
              <a:rPr lang="ru-RU" sz="2400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Заместитель заведующего по ВМР</a:t>
            </a:r>
          </a:p>
        </p:txBody>
      </p:sp>
    </p:spTree>
    <p:extLst>
      <p:ext uri="{BB962C8B-B14F-4D97-AF65-F5344CB8AC3E}">
        <p14:creationId xmlns:p14="http://schemas.microsoft.com/office/powerpoint/2010/main" val="6221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" y="-28688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2599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NV\Desktop\РППС №!13 КАПИТОШШКА\ИЗ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11" y="-171400"/>
            <a:ext cx="5068964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348" y="332656"/>
            <a:ext cx="2912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Центр творчества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867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:\Users\NV\Desktop\РППС №!13 КАПИТОШШКА\МАГАЗ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549704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382" y="533970"/>
            <a:ext cx="26178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Игровой центр </a:t>
            </a:r>
          </a:p>
          <a:p>
            <a:pPr algn="ctr"/>
            <a:r>
              <a:rPr lang="ru-RU" sz="2800" b="1" dirty="0" smtClean="0"/>
              <a:t>«Супермаркет»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784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2833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NV\Desktop\РППС №!13 КАПИТОШШКА\ПОЧ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51616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286" y="663490"/>
            <a:ext cx="25717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Игровой центр </a:t>
            </a:r>
          </a:p>
          <a:p>
            <a:pPr algn="ctr"/>
            <a:r>
              <a:rPr lang="ru-RU" sz="2800" b="1" dirty="0" smtClean="0"/>
              <a:t>«Почта»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867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25087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Users\NV\Desktop\РППС №!13 КАПИТОШШКА\САЛ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11147"/>
            <a:ext cx="4824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437" y="404664"/>
            <a:ext cx="2965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Игровой центр</a:t>
            </a:r>
          </a:p>
          <a:p>
            <a:pPr algn="ctr"/>
            <a:r>
              <a:rPr lang="ru-RU" sz="2800" b="1" dirty="0" smtClean="0"/>
              <a:t> «Салон красоты»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620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2" y="4449496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C:\Users\NV\Desktop\РППС №!13 КАПИТОШШКА\СПО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6160588" cy="68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0" y="539231"/>
            <a:ext cx="320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Физкультурно-оздоровительный центр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577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5166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C:\Users\NV\Desktop\РППС №!13 КАПИТОШШКА\ФИНАНС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5860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22" y="692695"/>
            <a:ext cx="2782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Центр финансовой </a:t>
            </a:r>
          </a:p>
          <a:p>
            <a:pPr algn="ctr"/>
            <a:r>
              <a:rPr lang="ru-RU" sz="2400" b="1" dirty="0" smtClean="0"/>
              <a:t>грамотности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577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V\Desktop\РППС №!13 КАПИТОШШКА\ПРИР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215062"/>
            <a:ext cx="672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Центр природы и экспериментирования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790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1" name="Picture 1" descr="C:\Users\NV\Desktop\РППС №!13 КАПИТОШШКА\ПП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9334" y="404664"/>
            <a:ext cx="5000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Центр безопасности </a:t>
            </a:r>
            <a:r>
              <a:rPr lang="ru-RU" sz="3200" b="1" dirty="0" smtClean="0"/>
              <a:t>и ПДД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V\Desktop\РППС №!13 КАПИТОШШКА\КУХН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523220"/>
            <a:ext cx="9183357" cy="63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0"/>
            <a:ext cx="4696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Центр игровой деятельности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784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C:\Users\NV\Desktop\РППС №!13 КАПИТОШШКА\МУЗЫ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692696"/>
            <a:ext cx="9468545" cy="63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7080" y="71046"/>
            <a:ext cx="3787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Центр театра и музыки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867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239304"/>
            <a:ext cx="3605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В группе работают: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2492896"/>
            <a:ext cx="62646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</a:t>
            </a:r>
            <a:r>
              <a:rPr lang="ru-RU" sz="2400" b="1" dirty="0" smtClean="0">
                <a:solidFill>
                  <a:srgbClr val="002060"/>
                </a:solidFill>
              </a:rPr>
              <a:t>Иванова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Наталья Валерьевна </a:t>
            </a:r>
            <a:r>
              <a:rPr lang="ru-RU" sz="2400" dirty="0" smtClean="0">
                <a:solidFill>
                  <a:srgbClr val="002060"/>
                </a:solidFill>
              </a:rPr>
              <a:t>- </a:t>
            </a:r>
            <a:r>
              <a:rPr lang="ru-RU" sz="2400" dirty="0" smtClean="0"/>
              <a:t>воспитатель</a:t>
            </a:r>
          </a:p>
          <a:p>
            <a:r>
              <a:rPr lang="ru-RU" sz="2400" dirty="0" smtClean="0"/>
              <a:t>Квалификационная категория: первая</a:t>
            </a:r>
          </a:p>
          <a:p>
            <a:r>
              <a:rPr lang="ru-RU" sz="2400" dirty="0" smtClean="0"/>
              <a:t>Стаж: 32 года</a:t>
            </a:r>
          </a:p>
          <a:p>
            <a:r>
              <a:rPr lang="ru-RU" sz="2400" dirty="0" smtClean="0"/>
              <a:t>Образование: высшее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7864" y="4843049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     </a:t>
            </a:r>
            <a:r>
              <a:rPr lang="ru-RU" sz="2400" b="1" dirty="0" err="1" smtClean="0">
                <a:solidFill>
                  <a:srgbClr val="002060"/>
                </a:solidFill>
              </a:rPr>
              <a:t>Рудобаба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Олеся Николаевна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- </a:t>
            </a:r>
            <a:r>
              <a:rPr lang="ru-RU" sz="2400" dirty="0" smtClean="0"/>
              <a:t>младший воспитатель</a:t>
            </a:r>
          </a:p>
          <a:p>
            <a:r>
              <a:rPr lang="ru-RU" sz="2400" dirty="0" smtClean="0"/>
              <a:t>Стаж: 1 год</a:t>
            </a:r>
          </a:p>
          <a:p>
            <a:r>
              <a:rPr lang="ru-RU" sz="2400" dirty="0" smtClean="0"/>
              <a:t>Образование: среднее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20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C:\Users\NV\Desktop\РППС №!13 КАПИТОШШКА\РЕЧ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42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3463" y="0"/>
            <a:ext cx="7337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Центр речевого развития и обучения грамоте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620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3573016"/>
            <a:ext cx="3780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До новых встреч 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7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6627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Подготовительная к школе группа №13</a:t>
            </a:r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 err="1" smtClean="0"/>
              <a:t>Капитошка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60497" y="1529258"/>
            <a:ext cx="2621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Герб группы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2361097"/>
            <a:ext cx="295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Девиз группы</a:t>
            </a:r>
            <a:endParaRPr lang="ru-RU" sz="3600" b="1" dirty="0"/>
          </a:p>
        </p:txBody>
      </p:sp>
      <p:pic>
        <p:nvPicPr>
          <p:cNvPr id="16386" name="Picture 2" descr="C:\Users\NV\Desktop\капитошка оформлен\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1097"/>
            <a:ext cx="3839890" cy="430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2023" y="3068960"/>
            <a:ext cx="488197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Наша группа – «</a:t>
            </a:r>
            <a:r>
              <a:rPr lang="ru-RU" sz="2800" b="1" dirty="0" err="1" smtClean="0">
                <a:solidFill>
                  <a:srgbClr val="7030A0"/>
                </a:solidFill>
              </a:rPr>
              <a:t>Капитошка</a:t>
            </a:r>
            <a:r>
              <a:rPr lang="ru-RU" sz="2800" b="1" dirty="0" smtClean="0">
                <a:solidFill>
                  <a:srgbClr val="7030A0"/>
                </a:solidFill>
              </a:rPr>
              <a:t>»,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Зря не смотрим мы в окошко.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Напрасно время не теряем,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А читаем и играем,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И танцуем и поем!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Словом – ВЕСЕЛО ЖИВЕМ!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149879"/>
            <a:ext cx="5136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Песня группы «</a:t>
            </a:r>
            <a:r>
              <a:rPr lang="ru-RU" sz="3200" b="1" dirty="0" err="1" smtClean="0"/>
              <a:t>Капитошка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68150" y="980728"/>
            <a:ext cx="679891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1. Рано утром по траве и по солнечной дорожке, </a:t>
            </a:r>
          </a:p>
          <a:p>
            <a:r>
              <a:rPr lang="ru-RU" sz="2000" b="1" dirty="0" smtClean="0"/>
              <a:t>     Улыбаясь всем вокруг, пробежался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. </a:t>
            </a:r>
          </a:p>
          <a:p>
            <a:r>
              <a:rPr lang="ru-RU" sz="2000" b="1" dirty="0" smtClean="0"/>
              <a:t>     Он попрыгал на листе, покачался на ромашке, </a:t>
            </a:r>
          </a:p>
          <a:p>
            <a:r>
              <a:rPr lang="ru-RU" sz="2000" b="1" dirty="0" smtClean="0"/>
              <a:t>     И помчался «Кто вперед» с самой маленькой букашкой.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Припев: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,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Поиграй со мной, прошу еще немножко.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Разноцветный справа – слева Капитон.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У меня в ладошке весело поет. </a:t>
            </a:r>
          </a:p>
          <a:p>
            <a:r>
              <a:rPr lang="ru-RU" sz="2000" b="1" dirty="0" smtClean="0"/>
              <a:t>2. В каждый красочный цветок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 залезает,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Закрывает лепесток и спокойно засыпает.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Если пасмурно с утра, гром гремит в моем окошке,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В каждой капельке дождя будет новый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. </a:t>
            </a:r>
          </a:p>
          <a:p>
            <a:r>
              <a:rPr lang="ru-RU" sz="2000" b="1" dirty="0" smtClean="0"/>
              <a:t>                        Припев: </a:t>
            </a:r>
          </a:p>
          <a:p>
            <a:r>
              <a:rPr lang="ru-RU" sz="2000" b="1" dirty="0" smtClean="0"/>
              <a:t>                       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Капитошка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                        Поиграй со мной, прошу еще немножко. </a:t>
            </a:r>
          </a:p>
          <a:p>
            <a:r>
              <a:rPr lang="ru-RU" sz="2000" b="1" dirty="0" smtClean="0"/>
              <a:t>                        Разноцветный справа – слева Капитон. </a:t>
            </a:r>
          </a:p>
          <a:p>
            <a:r>
              <a:rPr lang="ru-RU" sz="2000" b="1" dirty="0" smtClean="0"/>
              <a:t>                        У меня в ладошке весело поет.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0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260648"/>
            <a:ext cx="4815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Законы группы «</a:t>
            </a:r>
            <a:r>
              <a:rPr lang="ru-RU" sz="2800" b="1" dirty="0" err="1" smtClean="0"/>
              <a:t>Капитошка</a:t>
            </a:r>
            <a:r>
              <a:rPr lang="ru-RU" sz="2800" b="1" dirty="0" smtClean="0"/>
              <a:t>»: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733" y="783868"/>
            <a:ext cx="91450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1. Закон чистоты: </a:t>
            </a:r>
            <a:r>
              <a:rPr lang="ru-RU" sz="2400" b="1" dirty="0" smtClean="0"/>
              <a:t>Чистота нам всем вокруг </a:t>
            </a:r>
          </a:p>
          <a:p>
            <a:r>
              <a:rPr lang="ru-RU" sz="2400" b="1" dirty="0" smtClean="0"/>
              <a:t>                                  Дарит свежесть и уют.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С ней в любое время года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Яркой выглядит природа!</a:t>
            </a:r>
          </a:p>
          <a:p>
            <a:r>
              <a:rPr lang="ru-RU" sz="2400" b="1" dirty="0" smtClean="0"/>
              <a:t>                            </a:t>
            </a:r>
            <a:r>
              <a:rPr lang="ru-RU" sz="2800" b="1" dirty="0" smtClean="0">
                <a:solidFill>
                  <a:srgbClr val="C00000"/>
                </a:solidFill>
              </a:rPr>
              <a:t>2. Закон здоровья: </a:t>
            </a:r>
            <a:r>
              <a:rPr lang="ru-RU" sz="2400" b="1" dirty="0" smtClean="0"/>
              <a:t>Небо, солнце, спорт, игра –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                Вот и лучший режим дня!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3. Закон доброго отношения: </a:t>
            </a:r>
            <a:r>
              <a:rPr lang="ru-RU" sz="2400" b="1" dirty="0" smtClean="0"/>
              <a:t>Окажи друзьям внимание –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       В ответ получишь понимание.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       Будь приветлив, не дерись,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       А подрался, так мирись! </a:t>
            </a:r>
          </a:p>
          <a:p>
            <a:r>
              <a:rPr lang="ru-RU" sz="2400" b="1" dirty="0" smtClean="0"/>
              <a:t>                              </a:t>
            </a:r>
            <a:r>
              <a:rPr lang="ru-RU" sz="2800" b="1" dirty="0" smtClean="0">
                <a:solidFill>
                  <a:srgbClr val="C00000"/>
                </a:solidFill>
              </a:rPr>
              <a:t>4. Закон творчества: </a:t>
            </a:r>
            <a:r>
              <a:rPr lang="ru-RU" sz="2400" b="1" dirty="0" smtClean="0"/>
              <a:t>Пой, играй, твори, дерзай!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                      Капельки получай!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                      Капельки соберешь,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              Приз за них себе возьмешь!»                                          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420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2380525"/>
            <a:ext cx="51163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физическое и психологическое </a:t>
            </a:r>
            <a:r>
              <a:rPr lang="ru-RU" sz="2000" i="1" dirty="0" err="1" smtClean="0"/>
              <a:t>здоровьесбережение</a:t>
            </a:r>
            <a:r>
              <a:rPr lang="ru-RU" sz="2000" i="1" dirty="0" smtClean="0"/>
              <a:t>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err="1" smtClean="0"/>
              <a:t>гуманизация</a:t>
            </a:r>
            <a:r>
              <a:rPr lang="ru-RU" sz="2000" i="1" dirty="0" smtClean="0"/>
              <a:t> целей и принципов образовательной работы с детьми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5736" y="260648"/>
            <a:ext cx="5844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Приоритетные направления работы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116632"/>
            <a:ext cx="549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В нашей группе проводятся: 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97721" y="2204864"/>
            <a:ext cx="4493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</a:rPr>
              <a:t>Кружки: </a:t>
            </a:r>
          </a:p>
          <a:p>
            <a:r>
              <a:rPr lang="ru-RU" sz="2800" b="1" dirty="0" smtClean="0"/>
              <a:t>Бассейн </a:t>
            </a:r>
          </a:p>
          <a:p>
            <a:r>
              <a:rPr lang="ru-RU" sz="2800" b="1" dirty="0" smtClean="0"/>
              <a:t>Студия  вокал «Лето» </a:t>
            </a:r>
          </a:p>
          <a:p>
            <a:r>
              <a:rPr lang="ru-RU" sz="2800" b="1" dirty="0" err="1" smtClean="0"/>
              <a:t>РобоСтарт</a:t>
            </a:r>
            <a:r>
              <a:rPr lang="ru-RU" sz="2800" b="1" dirty="0" smtClean="0"/>
              <a:t> </a:t>
            </a:r>
          </a:p>
          <a:p>
            <a:r>
              <a:rPr lang="ru-RU" sz="2800" b="1" dirty="0" err="1" smtClean="0"/>
              <a:t>Читалочка</a:t>
            </a:r>
            <a:r>
              <a:rPr lang="ru-RU" sz="2800" b="1" dirty="0" smtClean="0"/>
              <a:t> </a:t>
            </a:r>
          </a:p>
          <a:p>
            <a:r>
              <a:rPr lang="ru-RU" sz="2800" b="1" dirty="0"/>
              <a:t>Ч</a:t>
            </a:r>
            <a:r>
              <a:rPr lang="ru-RU" sz="2800" b="1" dirty="0" smtClean="0"/>
              <a:t>удо - платформа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59334" y="4797152"/>
            <a:ext cx="66846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</a:rPr>
              <a:t>Проект: </a:t>
            </a:r>
          </a:p>
          <a:p>
            <a:r>
              <a:rPr lang="ru-RU" sz="2800" b="1" dirty="0" smtClean="0"/>
              <a:t>Развитие инженерно- математического мышления детей старшего дошкольного возраста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5372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NV\Desktop\фон ка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V\Desktop\кап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" y="4581128"/>
            <a:ext cx="2462834" cy="24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565" y="260647"/>
            <a:ext cx="8617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В нашей подготовительной к школе группе №13 «</a:t>
            </a:r>
            <a:r>
              <a:rPr lang="ru-RU" sz="2400" b="1" dirty="0" err="1" smtClean="0"/>
              <a:t>Капитошка</a:t>
            </a:r>
            <a:r>
              <a:rPr lang="ru-RU" sz="2400" b="1" dirty="0" smtClean="0"/>
              <a:t>» </a:t>
            </a:r>
          </a:p>
          <a:p>
            <a:pPr algn="ctr"/>
            <a:r>
              <a:rPr lang="ru-RU" sz="2400" b="1" dirty="0" smtClean="0"/>
              <a:t>12 замечательных девочек и 8 трудолюбивых мальчиков</a:t>
            </a:r>
            <a:r>
              <a:rPr lang="ru-RU" b="1" i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9832" y="3010243"/>
            <a:ext cx="60284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err="1" smtClean="0"/>
              <a:t>Ализаде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Джансу</a:t>
            </a:r>
            <a:r>
              <a:rPr lang="ru-RU" sz="2000" b="1" dirty="0" smtClean="0"/>
              <a:t>                11. Плотников Роман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Багаутдинов</a:t>
            </a:r>
            <a:r>
              <a:rPr lang="ru-RU" sz="2000" b="1" dirty="0" smtClean="0"/>
              <a:t> Эльдар        12. </a:t>
            </a:r>
            <a:r>
              <a:rPr lang="ru-RU" sz="2000" b="1" dirty="0" err="1" smtClean="0"/>
              <a:t>Салиндер</a:t>
            </a:r>
            <a:r>
              <a:rPr lang="ru-RU" sz="2000" b="1" dirty="0" smtClean="0"/>
              <a:t> Антон</a:t>
            </a:r>
          </a:p>
          <a:p>
            <a:pPr marL="342900" indent="-342900">
              <a:buAutoNum type="arabicPeriod"/>
            </a:pPr>
            <a:r>
              <a:rPr lang="ru-RU" sz="2000" b="1" dirty="0"/>
              <a:t> </a:t>
            </a:r>
            <a:r>
              <a:rPr lang="ru-RU" sz="2000" b="1" dirty="0" err="1" smtClean="0"/>
              <a:t>Быканова</a:t>
            </a:r>
            <a:r>
              <a:rPr lang="ru-RU" sz="2000" b="1" dirty="0" smtClean="0"/>
              <a:t> Елизавета        13. </a:t>
            </a:r>
            <a:r>
              <a:rPr lang="ru-RU" sz="2000" b="1" dirty="0" err="1" smtClean="0"/>
              <a:t>Салиндер</a:t>
            </a:r>
            <a:r>
              <a:rPr lang="ru-RU" sz="2000" b="1" dirty="0" smtClean="0"/>
              <a:t> Полина</a:t>
            </a:r>
          </a:p>
          <a:p>
            <a:pPr marL="342900" indent="-342900">
              <a:buAutoNum type="arabicPeriod"/>
            </a:pPr>
            <a:r>
              <a:rPr lang="ru-RU" sz="2000" b="1" dirty="0"/>
              <a:t> </a:t>
            </a:r>
            <a:r>
              <a:rPr lang="ru-RU" sz="2000" b="1" dirty="0" err="1" smtClean="0"/>
              <a:t>Гаврикова</a:t>
            </a:r>
            <a:r>
              <a:rPr lang="ru-RU" sz="2000" b="1" dirty="0" smtClean="0"/>
              <a:t> Виктория        14. Томилин Артур</a:t>
            </a:r>
          </a:p>
          <a:p>
            <a:pPr marL="342900" indent="-342900">
              <a:buAutoNum type="arabicPeriod"/>
            </a:pPr>
            <a:r>
              <a:rPr lang="ru-RU" sz="2000" b="1" dirty="0"/>
              <a:t> </a:t>
            </a:r>
            <a:r>
              <a:rPr lang="ru-RU" sz="2000" b="1" dirty="0" smtClean="0"/>
              <a:t>Денисова Дарья               15. </a:t>
            </a:r>
            <a:r>
              <a:rPr lang="ru-RU" sz="2000" b="1" dirty="0" err="1" smtClean="0"/>
              <a:t>Форкина</a:t>
            </a:r>
            <a:r>
              <a:rPr lang="ru-RU" sz="2000" b="1" dirty="0" smtClean="0"/>
              <a:t> Вера</a:t>
            </a:r>
          </a:p>
          <a:p>
            <a:pPr marL="342900" indent="-342900">
              <a:buAutoNum type="arabicPeriod"/>
            </a:pPr>
            <a:r>
              <a:rPr lang="ru-RU" sz="2000" b="1" dirty="0"/>
              <a:t> </a:t>
            </a:r>
            <a:r>
              <a:rPr lang="ru-RU" sz="2000" b="1" dirty="0" smtClean="0"/>
              <a:t>Евсиков Роман                  16. </a:t>
            </a:r>
            <a:r>
              <a:rPr lang="ru-RU" sz="2000" b="1" dirty="0" err="1" smtClean="0"/>
              <a:t>Хабдю</a:t>
            </a:r>
            <a:r>
              <a:rPr lang="ru-RU" sz="2000" b="1" dirty="0" smtClean="0"/>
              <a:t> Эвелина</a:t>
            </a:r>
          </a:p>
          <a:p>
            <a:pPr marL="342900" indent="-342900">
              <a:buAutoNum type="arabicPeriod"/>
            </a:pPr>
            <a:r>
              <a:rPr lang="ru-RU" sz="2000" b="1" dirty="0"/>
              <a:t> </a:t>
            </a:r>
            <a:r>
              <a:rPr lang="ru-RU" sz="2000" b="1" dirty="0" err="1" smtClean="0"/>
              <a:t>Магурова</a:t>
            </a:r>
            <a:r>
              <a:rPr lang="ru-RU" sz="2000" b="1" dirty="0" smtClean="0"/>
              <a:t> Малика            17. Худи Дарья</a:t>
            </a:r>
          </a:p>
          <a:p>
            <a:pPr marL="342900" indent="-342900">
              <a:buAutoNum type="arabicPeriod"/>
            </a:pPr>
            <a:r>
              <a:rPr lang="ru-RU" sz="2000" b="1" dirty="0"/>
              <a:t> </a:t>
            </a:r>
            <a:r>
              <a:rPr lang="ru-RU" sz="2000" b="1" dirty="0" err="1" smtClean="0"/>
              <a:t>Малькова</a:t>
            </a:r>
            <a:r>
              <a:rPr lang="ru-RU" sz="2000" b="1" dirty="0" smtClean="0"/>
              <a:t> Полина            18. Худи Наоми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Марьик</a:t>
            </a:r>
            <a:r>
              <a:rPr lang="ru-RU" sz="2000" b="1" dirty="0" smtClean="0"/>
              <a:t> Эвелина              19. </a:t>
            </a:r>
            <a:r>
              <a:rPr lang="ru-RU" sz="2000" b="1" dirty="0" err="1" smtClean="0"/>
              <a:t>Чумутин</a:t>
            </a:r>
            <a:r>
              <a:rPr lang="ru-RU" sz="2000" b="1" dirty="0" smtClean="0"/>
              <a:t> Иван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 smtClean="0"/>
              <a:t> Петров Илья                      20. </a:t>
            </a:r>
            <a:r>
              <a:rPr lang="ru-RU" sz="2000" b="1" dirty="0" err="1" smtClean="0"/>
              <a:t>Ямкин</a:t>
            </a:r>
            <a:r>
              <a:rPr lang="ru-RU" sz="2000" b="1" dirty="0" smtClean="0"/>
              <a:t> Илья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300109"/>
            <a:ext cx="2740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Состав группы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420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1002</Words>
  <Application>Microsoft Office PowerPoint</Application>
  <PresentationFormat>Экран (4:3)</PresentationFormat>
  <Paragraphs>205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NV</dc:creator>
  <cp:lastModifiedBy>NV</cp:lastModifiedBy>
  <cp:revision>39</cp:revision>
  <dcterms:created xsi:type="dcterms:W3CDTF">2023-10-29T12:39:27Z</dcterms:created>
  <dcterms:modified xsi:type="dcterms:W3CDTF">2023-10-29T22:07:15Z</dcterms:modified>
</cp:coreProperties>
</file>