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0" r:id="rId11"/>
    <p:sldId id="281" r:id="rId12"/>
    <p:sldId id="282" r:id="rId13"/>
    <p:sldId id="283" r:id="rId14"/>
    <p:sldId id="287" r:id="rId15"/>
    <p:sldId id="266" r:id="rId16"/>
    <p:sldId id="267" r:id="rId17"/>
    <p:sldId id="268" r:id="rId18"/>
    <p:sldId id="269" r:id="rId19"/>
    <p:sldId id="270" r:id="rId20"/>
    <p:sldId id="271" r:id="rId21"/>
    <p:sldId id="279" r:id="rId22"/>
    <p:sldId id="272" r:id="rId23"/>
    <p:sldId id="273" r:id="rId24"/>
    <p:sldId id="274" r:id="rId25"/>
    <p:sldId id="284" r:id="rId26"/>
    <p:sldId id="275" r:id="rId27"/>
    <p:sldId id="277" r:id="rId28"/>
    <p:sldId id="286" r:id="rId29"/>
    <p:sldId id="285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CEE3"/>
    <a:srgbClr val="42D4FD"/>
    <a:srgbClr val="43E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1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2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8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5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07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36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7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45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26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95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7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86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FE295-D716-42C1-9421-09AE8B7008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10571-B0EC-4722-9592-24F39DC0B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0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olenenok@tazovsky.yanao.ru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2004" y="-129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"ОЛЕНЁНОК"</a:t>
            </a:r>
          </a:p>
        </p:txBody>
      </p:sp>
      <p:sp>
        <p:nvSpPr>
          <p:cNvPr id="5" name="Овал 4"/>
          <p:cNvSpPr/>
          <p:nvPr/>
        </p:nvSpPr>
        <p:spPr>
          <a:xfrm>
            <a:off x="8180292" y="116632"/>
            <a:ext cx="864096" cy="79379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3070" y="64886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Тазовский 2023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9788" y="2220715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«Звёздочки»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2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9" y="1003300"/>
            <a:ext cx="7217833" cy="546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22440" y="444169"/>
            <a:ext cx="679281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Дружная семейка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2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822" y="2037442"/>
            <a:ext cx="287700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14855"/>
          <a:stretch/>
        </p:blipFill>
        <p:spPr>
          <a:xfrm>
            <a:off x="6063879" y="1330035"/>
            <a:ext cx="2851374" cy="367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t="12450" r="4525"/>
          <a:stretch/>
        </p:blipFill>
        <p:spPr>
          <a:xfrm>
            <a:off x="85822" y="2990147"/>
            <a:ext cx="2877008" cy="368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4242" r="2683" b="8545"/>
          <a:stretch/>
        </p:blipFill>
        <p:spPr>
          <a:xfrm>
            <a:off x="3096725" y="1911926"/>
            <a:ext cx="2833259" cy="367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38245" y="347188"/>
            <a:ext cx="287700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2976" y="976092"/>
            <a:ext cx="287700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8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32012"/>
          <a:stretch/>
        </p:blipFill>
        <p:spPr>
          <a:xfrm>
            <a:off x="0" y="1116445"/>
            <a:ext cx="9139848" cy="4799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982" y="437984"/>
            <a:ext cx="6747163" cy="135692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творческой деятельности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5484" y="5561948"/>
            <a:ext cx="7093527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«Хочу всё знать»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9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" b="3716"/>
          <a:stretch/>
        </p:blipFill>
        <p:spPr>
          <a:xfrm>
            <a:off x="1614517" y="174748"/>
            <a:ext cx="5506719" cy="642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0108" y="155532"/>
            <a:ext cx="4876799" cy="120032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природы и экспериментирования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0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2536" y="1719700"/>
            <a:ext cx="5666509" cy="4249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7392" y="169387"/>
            <a:ext cx="4876799" cy="120032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Музыкально-театральный центр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7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8" y="251908"/>
            <a:ext cx="619268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познакомимся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7" y="1423979"/>
            <a:ext cx="3137337" cy="4156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993">
            <a:off x="5102447" y="1414614"/>
            <a:ext cx="3136793" cy="4175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 rot="21203701">
            <a:off x="1274981" y="5736184"/>
            <a:ext cx="273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Чумутин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Родион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08959">
            <a:off x="5024814" y="5736183"/>
            <a:ext cx="2925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Салиндер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6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8" y="251908"/>
            <a:ext cx="619268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познакомимся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" y="1606772"/>
            <a:ext cx="2881746" cy="3813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355">
            <a:off x="5256660" y="1599408"/>
            <a:ext cx="2909925" cy="3828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 rot="21203701">
            <a:off x="1189220" y="5736184"/>
            <a:ext cx="291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Михаил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08959">
            <a:off x="4906098" y="5736183"/>
            <a:ext cx="316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Салиндер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0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8" y="251908"/>
            <a:ext cx="619268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познакомимся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3" y="1634834"/>
            <a:ext cx="2996295" cy="3955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086">
            <a:off x="5403896" y="1564541"/>
            <a:ext cx="3079284" cy="4096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 rot="21203701">
            <a:off x="1206691" y="5736184"/>
            <a:ext cx="2876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Гусейнова Амира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439312">
            <a:off x="5294709" y="5767927"/>
            <a:ext cx="2963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Юрьева Стефания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3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8" y="251908"/>
            <a:ext cx="619268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познакомимся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8" y="1564412"/>
            <a:ext cx="2846963" cy="3793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067">
            <a:off x="5236229" y="1564412"/>
            <a:ext cx="2865298" cy="3793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 rot="21203701">
            <a:off x="1414798" y="5536227"/>
            <a:ext cx="2356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Анна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33117">
            <a:off x="5518511" y="5493235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Ядне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Вадим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9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8" y="251908"/>
            <a:ext cx="619268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познакомимся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69" y="1480679"/>
            <a:ext cx="2938386" cy="3908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778">
            <a:off x="5169446" y="1473615"/>
            <a:ext cx="2988755" cy="3975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 rot="21273080">
            <a:off x="923701" y="5493748"/>
            <a:ext cx="308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Арсеньева Богдана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308959">
            <a:off x="4944546" y="5529347"/>
            <a:ext cx="31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Виктория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9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5146" y="232682"/>
            <a:ext cx="7718642" cy="923330"/>
          </a:xfrm>
          <a:prstGeom prst="rect">
            <a:avLst/>
          </a:prstGeom>
          <a:gradFill>
            <a:gsLst>
              <a:gs pos="0">
                <a:srgbClr val="42D4FD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"ОЛЕНЁНОК"</a:t>
            </a:r>
          </a:p>
        </p:txBody>
      </p:sp>
      <p:sp>
        <p:nvSpPr>
          <p:cNvPr id="2" name="Облако 1"/>
          <p:cNvSpPr/>
          <p:nvPr/>
        </p:nvSpPr>
        <p:spPr>
          <a:xfrm rot="11125344">
            <a:off x="1860287" y="1320716"/>
            <a:ext cx="6708641" cy="3414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07672" y="2036619"/>
            <a:ext cx="5505513" cy="2287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Северная, 5,  п. Тазовский, Ямало-Ненецкий автономный округ, 629350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./факс:8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(34940)2-00-15/2-00-10, 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olenenok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tazovsky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yanao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http://taz-olenenok.ru/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5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8" y="251908"/>
            <a:ext cx="619268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познакомимся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9" y="1662544"/>
            <a:ext cx="2768811" cy="3685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853">
            <a:off x="5228046" y="1759466"/>
            <a:ext cx="2786421" cy="3687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 rot="21203701">
            <a:off x="1290976" y="5523545"/>
            <a:ext cx="2563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Салиндер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426690">
            <a:off x="4614914" y="5599076"/>
            <a:ext cx="3606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Сайфутдинова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Карина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7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8" y="251908"/>
            <a:ext cx="619268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познакомимся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249867">
            <a:off x="1413689" y="5554307"/>
            <a:ext cx="2098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Раева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Арина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334907">
            <a:off x="4919180" y="5634769"/>
            <a:ext cx="3312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Таштемиров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Арслан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098">
            <a:off x="5357673" y="1655247"/>
            <a:ext cx="2894315" cy="3832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4" y="1662545"/>
            <a:ext cx="2884980" cy="3817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678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8" y="251908"/>
            <a:ext cx="619268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дня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46" y="1105332"/>
            <a:ext cx="7443052" cy="5614122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69261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8" y="251908"/>
            <a:ext cx="6192688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Сетка занятий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1609725"/>
            <a:ext cx="8734425" cy="363855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50665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2527" y="251908"/>
            <a:ext cx="6767799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будни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90" y="2810235"/>
            <a:ext cx="5073872" cy="384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2"/>
          <a:stretch/>
        </p:blipFill>
        <p:spPr>
          <a:xfrm>
            <a:off x="219529" y="1319022"/>
            <a:ext cx="3992251" cy="305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64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"/>
          <a:stretch/>
        </p:blipFill>
        <p:spPr>
          <a:xfrm>
            <a:off x="301261" y="2994982"/>
            <a:ext cx="4600305" cy="3677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18" y="152400"/>
            <a:ext cx="4851539" cy="367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3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7" y="106765"/>
            <a:ext cx="4573244" cy="349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20035" r="4302" b="13749"/>
          <a:stretch/>
        </p:blipFill>
        <p:spPr>
          <a:xfrm>
            <a:off x="1939637" y="3103418"/>
            <a:ext cx="6871854" cy="361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21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0"/>
          <a:stretch/>
        </p:blipFill>
        <p:spPr>
          <a:xfrm>
            <a:off x="273848" y="3603821"/>
            <a:ext cx="424216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2"/>
          <a:stretch/>
        </p:blipFill>
        <p:spPr>
          <a:xfrm>
            <a:off x="4734533" y="1962542"/>
            <a:ext cx="4118521" cy="319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0"/>
          <a:stretch/>
        </p:blipFill>
        <p:spPr>
          <a:xfrm>
            <a:off x="273848" y="230727"/>
            <a:ext cx="4185209" cy="3080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69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9786" y="3250137"/>
            <a:ext cx="5193317" cy="335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2531" t="-5550" r="9924" b="5550"/>
          <a:stretch/>
        </p:blipFill>
        <p:spPr bwMode="auto">
          <a:xfrm>
            <a:off x="388695" y="118538"/>
            <a:ext cx="2894832" cy="294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23649" r="6142"/>
          <a:stretch/>
        </p:blipFill>
        <p:spPr bwMode="auto">
          <a:xfrm>
            <a:off x="4384663" y="359116"/>
            <a:ext cx="4032269" cy="246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90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64" y="484698"/>
            <a:ext cx="7919927" cy="589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13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2099" y="179447"/>
            <a:ext cx="6764315" cy="369332"/>
          </a:xfrm>
          <a:prstGeom prst="rect">
            <a:avLst/>
          </a:prstGeom>
          <a:gradFill flip="none" rotWithShape="1">
            <a:gsLst>
              <a:gs pos="0">
                <a:srgbClr val="43E3F7"/>
              </a:gs>
              <a:gs pos="100000">
                <a:srgbClr val="42D4FD"/>
              </a:gs>
            </a:gsLst>
            <a:lin ang="2700000" scaled="1"/>
            <a:tileRect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Административно-управленческий персонал</a:t>
            </a:r>
          </a:p>
        </p:txBody>
      </p:sp>
      <p:sp>
        <p:nvSpPr>
          <p:cNvPr id="5" name="Облако 4"/>
          <p:cNvSpPr/>
          <p:nvPr/>
        </p:nvSpPr>
        <p:spPr>
          <a:xfrm rot="11125344">
            <a:off x="4507180" y="615497"/>
            <a:ext cx="4616200" cy="234388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 rot="11125344">
            <a:off x="1176847" y="2333552"/>
            <a:ext cx="4616200" cy="234388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06763" y="1433495"/>
            <a:ext cx="491429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Зимина Елена Фёдоровна</a:t>
            </a:r>
            <a:endParaRPr lang="ru-RU" sz="20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5373" y="3252248"/>
            <a:ext cx="507681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ВМР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Турченко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Александровна</a:t>
            </a:r>
            <a:endParaRPr lang="ru-RU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3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180292" y="116632"/>
            <a:ext cx="864096" cy="79379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40314" y="181927"/>
            <a:ext cx="5066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7375" l="15273" r="82864">
                        <a14:foregroundMark x1="33182" y1="38250" x2="33182" y2="38250"/>
                        <a14:foregroundMark x1="26500" y1="42000" x2="26500" y2="42000"/>
                        <a14:foregroundMark x1="43773" y1="32625" x2="43773" y2="32625"/>
                        <a14:foregroundMark x1="46818" y1="32000" x2="41818" y2="41563"/>
                        <a14:foregroundMark x1="52864" y1="30125" x2="58636" y2="38438"/>
                        <a14:foregroundMark x1="65136" y1="35938" x2="76682" y2="47375"/>
                        <a14:foregroundMark x1="51682" y1="22000" x2="53045" y2="34875"/>
                        <a14:foregroundMark x1="23045" y1="43250" x2="36045" y2="37625"/>
                        <a14:foregroundMark x1="28773" y1="21750" x2="20909" y2="37000"/>
                        <a14:foregroundMark x1="19545" y1="45313" x2="20909" y2="63250"/>
                        <a14:foregroundMark x1="21500" y1="64875" x2="29864" y2="82188"/>
                        <a14:foregroundMark x1="21227" y1="66563" x2="24545" y2="72813"/>
                        <a14:foregroundMark x1="29682" y1="83000" x2="40455" y2="90750"/>
                        <a14:foregroundMark x1="40136" y1="90313" x2="54682" y2="91125"/>
                        <a14:foregroundMark x1="49864" y1="91563" x2="50136" y2="92813"/>
                        <a14:foregroundMark x1="55000" y1="91563" x2="70909" y2="79063"/>
                        <a14:foregroundMark x1="70000" y1="80938" x2="64682" y2="86125"/>
                        <a14:foregroundMark x1="69682" y1="81375" x2="75136" y2="72375"/>
                        <a14:foregroundMark x1="79227" y1="51125" x2="75591" y2="69500"/>
                        <a14:foregroundMark x1="41045" y1="32625" x2="44682" y2="3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25" y="1052946"/>
            <a:ext cx="6276975" cy="4565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89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45125" y="2186171"/>
            <a:ext cx="7730836" cy="25853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всех на экскурсию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нашу группу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26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821381" y="1525669"/>
            <a:ext cx="4045525" cy="4284643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«Звездочки» зовется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здесь весело.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 мы лепить, играть,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Песни петь и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8" b="97375" l="15273" r="82864">
                        <a14:foregroundMark x1="33182" y1="38250" x2="33182" y2="38250"/>
                        <a14:foregroundMark x1="26500" y1="42000" x2="26500" y2="42000"/>
                        <a14:foregroundMark x1="43773" y1="32625" x2="43773" y2="32625"/>
                        <a14:foregroundMark x1="46818" y1="32000" x2="41818" y2="41563"/>
                        <a14:foregroundMark x1="52864" y1="30125" x2="58636" y2="38438"/>
                        <a14:foregroundMark x1="65136" y1="35938" x2="76682" y2="47375"/>
                        <a14:foregroundMark x1="51682" y1="22000" x2="53045" y2="34875"/>
                        <a14:foregroundMark x1="23045" y1="43250" x2="36045" y2="37625"/>
                        <a14:foregroundMark x1="28773" y1="21750" x2="20909" y2="37000"/>
                        <a14:foregroundMark x1="19545" y1="45313" x2="20909" y2="63250"/>
                        <a14:foregroundMark x1="21500" y1="64875" x2="29864" y2="82188"/>
                        <a14:foregroundMark x1="21227" y1="66563" x2="24545" y2="72813"/>
                        <a14:foregroundMark x1="29682" y1="83000" x2="40455" y2="90750"/>
                        <a14:foregroundMark x1="40136" y1="90313" x2="54682" y2="91125"/>
                        <a14:foregroundMark x1="49864" y1="91563" x2="50136" y2="92813"/>
                        <a14:foregroundMark x1="55000" y1="91563" x2="70909" y2="79063"/>
                        <a14:foregroundMark x1="70000" y1="80938" x2="64682" y2="86125"/>
                        <a14:foregroundMark x1="69682" y1="81375" x2="75136" y2="72375"/>
                        <a14:foregroundMark x1="79227" y1="51125" x2="75591" y2="69500"/>
                        <a14:foregroundMark x1="41045" y1="32625" x2="44682" y2="3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34" y="1385455"/>
            <a:ext cx="6276975" cy="4565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61998" y="232680"/>
            <a:ext cx="7730836" cy="923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эмблема и девиз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7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7476" y="441513"/>
            <a:ext cx="427764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357504"/>
            <a:ext cx="3960440" cy="138499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Владимировна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Неняг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4902" y="2357504"/>
            <a:ext cx="3960440" cy="138499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Андреевна Скворцова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7946" y="5012159"/>
            <a:ext cx="5696706" cy="95410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воспитатель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Константиновна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Карпович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9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46343" y="356917"/>
            <a:ext cx="695985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работы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9846" y="2068874"/>
            <a:ext cx="7632848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здоровья детей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психологическое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сбережение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здорового образа жизни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безопасности жизнедеятельности детей в ДОУ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воспитанников эмоционально-волевых качеств и общечеловеческих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75807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2529" y="345798"/>
            <a:ext cx="619268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РППС группы – для чего она нужна?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368" y="2655881"/>
            <a:ext cx="8613010" cy="224676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нацелена на индивидуальное развитие ребёнка, она становится основой для организации увлекательной, содержательной жизни и разностороннего развития каждого ребёнка.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48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57" y="199735"/>
            <a:ext cx="7171267" cy="546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91712" y="5404097"/>
            <a:ext cx="679281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речевого и математического развития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1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283</Words>
  <Application>Microsoft Office PowerPoint</Application>
  <PresentationFormat>Экран (4:3)</PresentationFormat>
  <Paragraphs>76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Оленёнок</cp:lastModifiedBy>
  <cp:revision>25</cp:revision>
  <dcterms:created xsi:type="dcterms:W3CDTF">2023-09-19T12:48:02Z</dcterms:created>
  <dcterms:modified xsi:type="dcterms:W3CDTF">2023-10-17T12:41:34Z</dcterms:modified>
</cp:coreProperties>
</file>