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7" r:id="rId4"/>
    <p:sldId id="259" r:id="rId5"/>
    <p:sldId id="264" r:id="rId6"/>
    <p:sldId id="260" r:id="rId7"/>
    <p:sldId id="267" r:id="rId8"/>
    <p:sldId id="268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1" r:id="rId19"/>
    <p:sldId id="269" r:id="rId20"/>
    <p:sldId id="270" r:id="rId21"/>
    <p:sldId id="265" r:id="rId22"/>
    <p:sldId id="280" r:id="rId23"/>
    <p:sldId id="263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2AD2"/>
    <a:srgbClr val="E66914"/>
    <a:srgbClr val="162AA2"/>
    <a:srgbClr val="FFCA00"/>
    <a:srgbClr val="ED7D31"/>
    <a:srgbClr val="E686DD"/>
    <a:srgbClr val="EEC4E8"/>
    <a:srgbClr val="FFC000"/>
    <a:srgbClr val="F5FE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46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EDBF06-C90E-4E22-A7DF-FFD0DBCA6BCB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B581CE8-8A01-47B8-9E0C-4A4D41E6B235}">
      <dgm:prSet phldrT="[Текст]"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ПОНЕДЕЛЬНИК</a:t>
          </a:r>
        </a:p>
      </dgm:t>
    </dgm:pt>
    <dgm:pt modelId="{6B135656-80CA-4872-BA77-B7CB35495618}" type="parTrans" cxnId="{787C89C4-7194-461F-9AFD-1CFA5800DDBD}">
      <dgm:prSet/>
      <dgm:spPr/>
      <dgm:t>
        <a:bodyPr/>
        <a:lstStyle/>
        <a:p>
          <a:endParaRPr lang="ru-RU" sz="2000"/>
        </a:p>
      </dgm:t>
    </dgm:pt>
    <dgm:pt modelId="{47E3CA2C-14E0-4E6C-AA79-FCED8E9CB6A8}" type="sibTrans" cxnId="{787C89C4-7194-461F-9AFD-1CFA5800DDBD}">
      <dgm:prSet/>
      <dgm:spPr/>
      <dgm:t>
        <a:bodyPr/>
        <a:lstStyle/>
        <a:p>
          <a:endParaRPr lang="ru-RU" sz="2000"/>
        </a:p>
      </dgm:t>
    </dgm:pt>
    <dgm:pt modelId="{668D810E-04F8-416F-A210-70BDEC091DC0}">
      <dgm:prSet phldrT="[Текст]" custT="1"/>
      <dgm:spPr/>
      <dgm:t>
        <a:bodyPr/>
        <a:lstStyle/>
        <a:p>
          <a:r>
            <a:rPr lang="ru-RU" sz="2000" b="1" dirty="0">
              <a:latin typeface="Gabriola" panose="04040605051002020D02" pitchFamily="82" charset="0"/>
            </a:rPr>
            <a:t>09</a:t>
          </a:r>
          <a:r>
            <a:rPr lang="ru-RU" sz="2000" b="1" baseline="30000" dirty="0">
              <a:latin typeface="Gabriola" panose="04040605051002020D02" pitchFamily="82" charset="0"/>
            </a:rPr>
            <a:t>00</a:t>
          </a:r>
          <a:r>
            <a:rPr lang="ru-RU" sz="2000" b="1" dirty="0">
              <a:latin typeface="Gabriola" panose="04040605051002020D02" pitchFamily="82" charset="0"/>
            </a:rPr>
            <a:t> -09</a:t>
          </a:r>
          <a:r>
            <a:rPr lang="ru-RU" sz="2000" b="1" baseline="30000" dirty="0">
              <a:latin typeface="Gabriola" panose="04040605051002020D02" pitchFamily="82" charset="0"/>
            </a:rPr>
            <a:t>10</a:t>
          </a:r>
          <a:r>
            <a:rPr lang="ru-RU" sz="2000" b="1" dirty="0">
              <a:latin typeface="Gabriola" panose="04040605051002020D02" pitchFamily="82" charset="0"/>
            </a:rPr>
            <a:t>-09</a:t>
          </a:r>
          <a:r>
            <a:rPr lang="ru-RU" sz="2000" b="1" baseline="30000" dirty="0">
              <a:latin typeface="Gabriola" panose="04040605051002020D02" pitchFamily="82" charset="0"/>
            </a:rPr>
            <a:t>20    </a:t>
          </a:r>
          <a:r>
            <a:rPr lang="ru-RU" sz="2000" b="1" dirty="0">
              <a:latin typeface="Gabriola" panose="04040605051002020D02" pitchFamily="82" charset="0"/>
            </a:rPr>
            <a:t>Ребенок и окружающий мир    </a:t>
          </a:r>
          <a:r>
            <a:rPr lang="ru-RU" sz="2000" i="1" dirty="0">
              <a:latin typeface="Gabriola" panose="04040605051002020D02" pitchFamily="82" charset="0"/>
            </a:rPr>
            <a:t>(по подгруппам по 10 мин.)</a:t>
          </a:r>
          <a:endParaRPr lang="ru-RU" sz="2000" dirty="0">
            <a:latin typeface="Gabriola" panose="04040605051002020D02" pitchFamily="82" charset="0"/>
          </a:endParaRPr>
        </a:p>
      </dgm:t>
    </dgm:pt>
    <dgm:pt modelId="{77033A7C-0174-4C2B-A12A-CCEFD992386B}" type="parTrans" cxnId="{8AF3DA5A-B883-498B-BA0A-7486A0D9A875}">
      <dgm:prSet/>
      <dgm:spPr/>
      <dgm:t>
        <a:bodyPr/>
        <a:lstStyle/>
        <a:p>
          <a:endParaRPr lang="ru-RU" sz="2000"/>
        </a:p>
      </dgm:t>
    </dgm:pt>
    <dgm:pt modelId="{BA8C65CE-650F-4CAA-9180-0E2D585C6896}" type="sibTrans" cxnId="{8AF3DA5A-B883-498B-BA0A-7486A0D9A875}">
      <dgm:prSet/>
      <dgm:spPr/>
      <dgm:t>
        <a:bodyPr/>
        <a:lstStyle/>
        <a:p>
          <a:endParaRPr lang="ru-RU" sz="2000"/>
        </a:p>
      </dgm:t>
    </dgm:pt>
    <dgm:pt modelId="{7C189CEE-BCAA-4706-A64E-7C9357E03C60}">
      <dgm:prSet phldrT="[Текст]"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ВТОРНИК</a:t>
          </a:r>
        </a:p>
      </dgm:t>
    </dgm:pt>
    <dgm:pt modelId="{4FFD465A-3764-4F37-BF46-ECE369ADA6B4}" type="parTrans" cxnId="{A90DD0CB-91EF-47F5-8D33-399ACF0497DD}">
      <dgm:prSet/>
      <dgm:spPr/>
      <dgm:t>
        <a:bodyPr/>
        <a:lstStyle/>
        <a:p>
          <a:endParaRPr lang="ru-RU" sz="2000"/>
        </a:p>
      </dgm:t>
    </dgm:pt>
    <dgm:pt modelId="{8D1AE37C-5206-4760-9F11-15B559AD06BA}" type="sibTrans" cxnId="{A90DD0CB-91EF-47F5-8D33-399ACF0497DD}">
      <dgm:prSet/>
      <dgm:spPr/>
      <dgm:t>
        <a:bodyPr/>
        <a:lstStyle/>
        <a:p>
          <a:endParaRPr lang="ru-RU" sz="2000"/>
        </a:p>
      </dgm:t>
    </dgm:pt>
    <dgm:pt modelId="{68A045F6-DAC4-42F6-88A7-A7467A1ADFC1}">
      <dgm:prSet phldrT="[Текст]" custT="1"/>
      <dgm:spPr/>
      <dgm:t>
        <a:bodyPr/>
        <a:lstStyle/>
        <a:p>
          <a:r>
            <a:rPr lang="ru-RU" sz="2000" b="1" dirty="0">
              <a:latin typeface="Gabriola" panose="04040605051002020D02" pitchFamily="82" charset="0"/>
            </a:rPr>
            <a:t>09</a:t>
          </a:r>
          <a:r>
            <a:rPr lang="ru-RU" sz="2000" b="1" baseline="30000" dirty="0">
              <a:latin typeface="Gabriola" panose="04040605051002020D02" pitchFamily="82" charset="0"/>
            </a:rPr>
            <a:t>00</a:t>
          </a:r>
          <a:r>
            <a:rPr lang="ru-RU" sz="2000" b="1" dirty="0">
              <a:latin typeface="Gabriola" panose="04040605051002020D02" pitchFamily="82" charset="0"/>
            </a:rPr>
            <a:t> -09</a:t>
          </a:r>
          <a:r>
            <a:rPr lang="ru-RU" sz="2000" b="1" baseline="30000" dirty="0">
              <a:latin typeface="Gabriola" panose="04040605051002020D02" pitchFamily="82" charset="0"/>
            </a:rPr>
            <a:t>10</a:t>
          </a:r>
          <a:r>
            <a:rPr lang="ru-RU" sz="2000" b="1" dirty="0">
              <a:latin typeface="Gabriola" panose="04040605051002020D02" pitchFamily="82" charset="0"/>
            </a:rPr>
            <a:t>-09</a:t>
          </a:r>
          <a:r>
            <a:rPr lang="ru-RU" sz="2000" b="1" baseline="30000" dirty="0">
              <a:latin typeface="Gabriola" panose="04040605051002020D02" pitchFamily="82" charset="0"/>
            </a:rPr>
            <a:t>20 </a:t>
          </a:r>
          <a:r>
            <a:rPr lang="ru-RU" sz="2000" b="1" dirty="0">
              <a:latin typeface="Gabriola" panose="04040605051002020D02" pitchFamily="82" charset="0"/>
            </a:rPr>
            <a:t>Развитие речи         </a:t>
          </a:r>
          <a:r>
            <a:rPr lang="ru-RU" sz="2000" i="1" dirty="0">
              <a:latin typeface="Gabriola" panose="04040605051002020D02" pitchFamily="82" charset="0"/>
            </a:rPr>
            <a:t>(по подгруппам по 10 мин.)</a:t>
          </a:r>
          <a:endParaRPr lang="ru-RU" sz="2000" dirty="0">
            <a:latin typeface="Gabriola" panose="04040605051002020D02" pitchFamily="82" charset="0"/>
          </a:endParaRPr>
        </a:p>
      </dgm:t>
    </dgm:pt>
    <dgm:pt modelId="{D1AE45F0-FF85-442B-B46F-4641C70BC1BD}" type="parTrans" cxnId="{CC269636-A93D-424D-8190-C401A4F35C6B}">
      <dgm:prSet/>
      <dgm:spPr/>
      <dgm:t>
        <a:bodyPr/>
        <a:lstStyle/>
        <a:p>
          <a:endParaRPr lang="ru-RU" sz="2000"/>
        </a:p>
      </dgm:t>
    </dgm:pt>
    <dgm:pt modelId="{B294F75E-7FB7-4AFC-A4CF-9AECFDA41B2C}" type="sibTrans" cxnId="{CC269636-A93D-424D-8190-C401A4F35C6B}">
      <dgm:prSet/>
      <dgm:spPr/>
      <dgm:t>
        <a:bodyPr/>
        <a:lstStyle/>
        <a:p>
          <a:endParaRPr lang="ru-RU" sz="2000"/>
        </a:p>
      </dgm:t>
    </dgm:pt>
    <dgm:pt modelId="{CEF1E281-BEF4-4915-8AC2-F9BACCD98704}">
      <dgm:prSet phldrT="[Текст]"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СРЕДА</a:t>
          </a:r>
        </a:p>
      </dgm:t>
    </dgm:pt>
    <dgm:pt modelId="{D9F33289-D280-4C6C-92CD-7A697D0CD42F}" type="parTrans" cxnId="{89653AEE-B2BA-4801-B18A-E73B97661E64}">
      <dgm:prSet/>
      <dgm:spPr/>
      <dgm:t>
        <a:bodyPr/>
        <a:lstStyle/>
        <a:p>
          <a:endParaRPr lang="ru-RU" sz="2000"/>
        </a:p>
      </dgm:t>
    </dgm:pt>
    <dgm:pt modelId="{FA6C8E1C-ECF4-4D4B-BCFB-28E847A2421E}" type="sibTrans" cxnId="{89653AEE-B2BA-4801-B18A-E73B97661E64}">
      <dgm:prSet/>
      <dgm:spPr/>
      <dgm:t>
        <a:bodyPr/>
        <a:lstStyle/>
        <a:p>
          <a:endParaRPr lang="ru-RU" sz="2000"/>
        </a:p>
      </dgm:t>
    </dgm:pt>
    <dgm:pt modelId="{10B45FB2-9DAD-4042-A5D8-AAADD44C8DCE}">
      <dgm:prSet phldrT="[Текст]" custT="1"/>
      <dgm:spPr/>
      <dgm:t>
        <a:bodyPr/>
        <a:lstStyle/>
        <a:p>
          <a:r>
            <a:rPr lang="ru-RU" sz="2000" b="1" dirty="0">
              <a:latin typeface="Gabriola" panose="04040605051002020D02" pitchFamily="82" charset="0"/>
            </a:rPr>
            <a:t>09</a:t>
          </a:r>
          <a:r>
            <a:rPr lang="ru-RU" sz="2000" b="1" baseline="30000" dirty="0">
              <a:latin typeface="Gabriola" panose="04040605051002020D02" pitchFamily="82" charset="0"/>
            </a:rPr>
            <a:t>00</a:t>
          </a:r>
          <a:r>
            <a:rPr lang="ru-RU" sz="2000" b="1" dirty="0">
              <a:latin typeface="Gabriola" panose="04040605051002020D02" pitchFamily="82" charset="0"/>
            </a:rPr>
            <a:t> -09</a:t>
          </a:r>
          <a:r>
            <a:rPr lang="ru-RU" sz="2000" b="1" baseline="30000" dirty="0">
              <a:latin typeface="Gabriola" panose="04040605051002020D02" pitchFamily="82" charset="0"/>
            </a:rPr>
            <a:t>10</a:t>
          </a:r>
          <a:r>
            <a:rPr lang="ru-RU" sz="2000" b="1" dirty="0">
              <a:latin typeface="Gabriola" panose="04040605051002020D02" pitchFamily="82" charset="0"/>
            </a:rPr>
            <a:t>-09</a:t>
          </a:r>
          <a:r>
            <a:rPr lang="ru-RU" sz="2000" b="1" baseline="30000" dirty="0">
              <a:latin typeface="Gabriola" panose="04040605051002020D02" pitchFamily="82" charset="0"/>
            </a:rPr>
            <a:t>20             </a:t>
          </a:r>
          <a:r>
            <a:rPr lang="ru-RU" sz="2000" b="1" dirty="0">
              <a:latin typeface="Gabriola" panose="04040605051002020D02" pitchFamily="82" charset="0"/>
            </a:rPr>
            <a:t>Лепка /конструирование  </a:t>
          </a:r>
          <a:r>
            <a:rPr lang="ru-RU" sz="2000" i="1" dirty="0">
              <a:latin typeface="Gabriola" panose="04040605051002020D02" pitchFamily="82" charset="0"/>
            </a:rPr>
            <a:t>(по подгруппам по 10 мин.)</a:t>
          </a:r>
          <a:endParaRPr lang="ru-RU" sz="2000" dirty="0">
            <a:latin typeface="Gabriola" panose="04040605051002020D02" pitchFamily="82" charset="0"/>
          </a:endParaRPr>
        </a:p>
      </dgm:t>
    </dgm:pt>
    <dgm:pt modelId="{600826A0-264B-45B7-A68D-05588BD67F36}" type="parTrans" cxnId="{DA6C9293-E292-486B-A8DC-3483A0C52BFA}">
      <dgm:prSet/>
      <dgm:spPr/>
      <dgm:t>
        <a:bodyPr/>
        <a:lstStyle/>
        <a:p>
          <a:endParaRPr lang="ru-RU" sz="2000"/>
        </a:p>
      </dgm:t>
    </dgm:pt>
    <dgm:pt modelId="{9FA23649-7BE5-43CE-9686-23D3D912E260}" type="sibTrans" cxnId="{DA6C9293-E292-486B-A8DC-3483A0C52BFA}">
      <dgm:prSet/>
      <dgm:spPr/>
      <dgm:t>
        <a:bodyPr/>
        <a:lstStyle/>
        <a:p>
          <a:endParaRPr lang="ru-RU" sz="2000"/>
        </a:p>
      </dgm:t>
    </dgm:pt>
    <dgm:pt modelId="{C4BF7401-2831-44EF-A69C-37C30A801F3E}">
      <dgm:prSet phldrT="[Текст]"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ЧЕТВЕРГ</a:t>
          </a:r>
        </a:p>
      </dgm:t>
    </dgm:pt>
    <dgm:pt modelId="{4C0A5B1D-8EC0-4D48-A84F-554A298C68B9}" type="parTrans" cxnId="{26851DB4-7C52-4238-9633-E592D3AF0E3E}">
      <dgm:prSet/>
      <dgm:spPr/>
      <dgm:t>
        <a:bodyPr/>
        <a:lstStyle/>
        <a:p>
          <a:endParaRPr lang="ru-RU" sz="2000"/>
        </a:p>
      </dgm:t>
    </dgm:pt>
    <dgm:pt modelId="{99D87069-B0D1-4982-91CD-239896E8CA6F}" type="sibTrans" cxnId="{26851DB4-7C52-4238-9633-E592D3AF0E3E}">
      <dgm:prSet/>
      <dgm:spPr/>
      <dgm:t>
        <a:bodyPr/>
        <a:lstStyle/>
        <a:p>
          <a:endParaRPr lang="ru-RU" sz="2000"/>
        </a:p>
      </dgm:t>
    </dgm:pt>
    <dgm:pt modelId="{B37199C8-B648-4D4D-8EEA-96D4D0D256D6}">
      <dgm:prSet phldrT="[Текст]"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ПЯТНИЦА</a:t>
          </a:r>
        </a:p>
      </dgm:t>
    </dgm:pt>
    <dgm:pt modelId="{4E5CD307-FAE9-4324-B32C-494F113613EE}" type="parTrans" cxnId="{05052AA9-E6DA-4229-BB23-2E6D108020BA}">
      <dgm:prSet/>
      <dgm:spPr/>
      <dgm:t>
        <a:bodyPr/>
        <a:lstStyle/>
        <a:p>
          <a:endParaRPr lang="ru-RU" sz="2000"/>
        </a:p>
      </dgm:t>
    </dgm:pt>
    <dgm:pt modelId="{868C24CC-B9AF-4ADE-BD5E-156DB00916D7}" type="sibTrans" cxnId="{05052AA9-E6DA-4229-BB23-2E6D108020BA}">
      <dgm:prSet/>
      <dgm:spPr/>
      <dgm:t>
        <a:bodyPr/>
        <a:lstStyle/>
        <a:p>
          <a:endParaRPr lang="ru-RU" sz="2000"/>
        </a:p>
      </dgm:t>
    </dgm:pt>
    <dgm:pt modelId="{0D1AF615-B84E-4E92-9FE5-240392B499E5}">
      <dgm:prSet phldrT="[Текст]" custT="1"/>
      <dgm:spPr/>
      <dgm:t>
        <a:bodyPr/>
        <a:lstStyle/>
        <a:p>
          <a:r>
            <a:rPr lang="ru-RU" sz="2000" b="1" dirty="0">
              <a:latin typeface="Gabriola" panose="04040605051002020D02" pitchFamily="82" charset="0"/>
            </a:rPr>
            <a:t>10</a:t>
          </a:r>
          <a:r>
            <a:rPr lang="ru-RU" sz="2000" b="1" baseline="30000" dirty="0">
              <a:latin typeface="Gabriola" panose="04040605051002020D02" pitchFamily="82" charset="0"/>
            </a:rPr>
            <a:t>30</a:t>
          </a:r>
          <a:r>
            <a:rPr lang="ru-RU" sz="2000" b="1" dirty="0">
              <a:latin typeface="Gabriola" panose="04040605051002020D02" pitchFamily="82" charset="0"/>
            </a:rPr>
            <a:t> -10</a:t>
          </a:r>
          <a:r>
            <a:rPr lang="ru-RU" sz="2000" b="1" baseline="30000" dirty="0">
              <a:latin typeface="Gabriola" panose="04040605051002020D02" pitchFamily="82" charset="0"/>
            </a:rPr>
            <a:t>40             </a:t>
          </a:r>
          <a:r>
            <a:rPr lang="ru-RU" sz="2000" b="1" dirty="0">
              <a:latin typeface="Gabriola" panose="04040605051002020D02" pitchFamily="82" charset="0"/>
            </a:rPr>
            <a:t>Физкультура</a:t>
          </a:r>
          <a:r>
            <a:rPr lang="ru-RU" sz="2000" b="1" baseline="30000" dirty="0">
              <a:latin typeface="Gabriola" panose="04040605051002020D02" pitchFamily="82" charset="0"/>
            </a:rPr>
            <a:t> </a:t>
          </a:r>
          <a:r>
            <a:rPr lang="ru-RU" sz="2000" dirty="0">
              <a:latin typeface="Gabriola" panose="04040605051002020D02" pitchFamily="82" charset="0"/>
            </a:rPr>
            <a:t>(на прогулке)</a:t>
          </a:r>
        </a:p>
      </dgm:t>
    </dgm:pt>
    <dgm:pt modelId="{E408803F-B7AA-4C55-BD6E-949C0DE2EFD9}" type="parTrans" cxnId="{1B429089-3B90-4CDE-9070-89F6A2D7C099}">
      <dgm:prSet/>
      <dgm:spPr/>
      <dgm:t>
        <a:bodyPr/>
        <a:lstStyle/>
        <a:p>
          <a:endParaRPr lang="ru-RU" sz="2000"/>
        </a:p>
      </dgm:t>
    </dgm:pt>
    <dgm:pt modelId="{40EBF884-D58B-4373-9339-36F8D12C3BF4}" type="sibTrans" cxnId="{1B429089-3B90-4CDE-9070-89F6A2D7C099}">
      <dgm:prSet/>
      <dgm:spPr/>
      <dgm:t>
        <a:bodyPr/>
        <a:lstStyle/>
        <a:p>
          <a:endParaRPr lang="ru-RU" sz="2000"/>
        </a:p>
      </dgm:t>
    </dgm:pt>
    <dgm:pt modelId="{A097D8AF-AD42-44D6-8889-D20F0D9AF626}">
      <dgm:prSet phldrT="[Текст]" custT="1"/>
      <dgm:spPr/>
      <dgm:t>
        <a:bodyPr/>
        <a:lstStyle/>
        <a:p>
          <a:r>
            <a:rPr lang="ru-RU" sz="2000" b="1" dirty="0">
              <a:latin typeface="Gabriola" panose="04040605051002020D02" pitchFamily="82" charset="0"/>
            </a:rPr>
            <a:t>16</a:t>
          </a:r>
          <a:r>
            <a:rPr lang="ru-RU" sz="2000" b="1" baseline="30000" dirty="0">
              <a:latin typeface="Gabriola" panose="04040605051002020D02" pitchFamily="82" charset="0"/>
            </a:rPr>
            <a:t>30</a:t>
          </a:r>
          <a:r>
            <a:rPr lang="ru-RU" sz="2000" b="1" dirty="0">
              <a:latin typeface="Gabriola" panose="04040605051002020D02" pitchFamily="82" charset="0"/>
            </a:rPr>
            <a:t> -16</a:t>
          </a:r>
          <a:r>
            <a:rPr lang="ru-RU" sz="2000" b="1" baseline="30000" dirty="0">
              <a:latin typeface="Gabriola" panose="04040605051002020D02" pitchFamily="82" charset="0"/>
            </a:rPr>
            <a:t>40</a:t>
          </a:r>
          <a:r>
            <a:rPr lang="ru-RU" sz="2000" b="1" dirty="0">
              <a:latin typeface="Gabriola" panose="04040605051002020D02" pitchFamily="82" charset="0"/>
            </a:rPr>
            <a:t>-16</a:t>
          </a:r>
          <a:r>
            <a:rPr lang="ru-RU" sz="2000" b="1" baseline="30000" dirty="0">
              <a:latin typeface="Gabriola" panose="04040605051002020D02" pitchFamily="82" charset="0"/>
            </a:rPr>
            <a:t>50 </a:t>
          </a:r>
          <a:r>
            <a:rPr lang="ru-RU" sz="2000" b="1" dirty="0">
              <a:latin typeface="Gabriola" panose="04040605051002020D02" pitchFamily="82" charset="0"/>
            </a:rPr>
            <a:t>Физкультура               </a:t>
          </a:r>
          <a:r>
            <a:rPr lang="ru-RU" sz="2000" dirty="0">
              <a:latin typeface="Gabriola" panose="04040605051002020D02" pitchFamily="82" charset="0"/>
            </a:rPr>
            <a:t>(в группе) </a:t>
          </a:r>
          <a:r>
            <a:rPr lang="ru-RU" sz="2000" i="1" dirty="0">
              <a:latin typeface="Gabriola" panose="04040605051002020D02" pitchFamily="82" charset="0"/>
            </a:rPr>
            <a:t>(по подгруппам по 10 мин.)</a:t>
          </a:r>
          <a:endParaRPr lang="ru-RU" sz="2000" dirty="0">
            <a:latin typeface="Gabriola" panose="04040605051002020D02" pitchFamily="82" charset="0"/>
          </a:endParaRPr>
        </a:p>
      </dgm:t>
    </dgm:pt>
    <dgm:pt modelId="{7657445E-E502-47C5-B85F-EA19F7DD87F0}" type="parTrans" cxnId="{2141A9E3-81FC-4114-8676-F59447FDE1B6}">
      <dgm:prSet/>
      <dgm:spPr/>
      <dgm:t>
        <a:bodyPr/>
        <a:lstStyle/>
        <a:p>
          <a:endParaRPr lang="ru-RU" sz="2000"/>
        </a:p>
      </dgm:t>
    </dgm:pt>
    <dgm:pt modelId="{8D32C164-65A0-49B8-971B-CDC3AEA278A2}" type="sibTrans" cxnId="{2141A9E3-81FC-4114-8676-F59447FDE1B6}">
      <dgm:prSet/>
      <dgm:spPr/>
      <dgm:t>
        <a:bodyPr/>
        <a:lstStyle/>
        <a:p>
          <a:endParaRPr lang="ru-RU" sz="2000"/>
        </a:p>
      </dgm:t>
    </dgm:pt>
    <dgm:pt modelId="{C63173F1-9F71-4431-81F2-D91F395EBDDA}">
      <dgm:prSet phldrT="[Текст]" custT="1"/>
      <dgm:spPr/>
      <dgm:t>
        <a:bodyPr/>
        <a:lstStyle/>
        <a:p>
          <a:r>
            <a:rPr lang="ru-RU" sz="2000" b="1" dirty="0">
              <a:latin typeface="Gabriola" panose="04040605051002020D02" pitchFamily="82" charset="0"/>
            </a:rPr>
            <a:t>16</a:t>
          </a:r>
          <a:r>
            <a:rPr lang="ru-RU" sz="2000" b="1" baseline="30000" dirty="0">
              <a:latin typeface="Gabriola" panose="04040605051002020D02" pitchFamily="82" charset="0"/>
            </a:rPr>
            <a:t>30</a:t>
          </a:r>
          <a:r>
            <a:rPr lang="ru-RU" sz="2000" b="1" dirty="0">
              <a:latin typeface="Gabriola" panose="04040605051002020D02" pitchFamily="82" charset="0"/>
            </a:rPr>
            <a:t> -16</a:t>
          </a:r>
          <a:r>
            <a:rPr lang="ru-RU" sz="2000" b="1" baseline="30000" dirty="0">
              <a:latin typeface="Gabriola" panose="04040605051002020D02" pitchFamily="82" charset="0"/>
            </a:rPr>
            <a:t>40</a:t>
          </a:r>
          <a:r>
            <a:rPr lang="ru-RU" sz="2000" b="1" dirty="0">
              <a:latin typeface="Gabriola" panose="04040605051002020D02" pitchFamily="82" charset="0"/>
            </a:rPr>
            <a:t>-16</a:t>
          </a:r>
          <a:r>
            <a:rPr lang="ru-RU" sz="2000" b="1" baseline="30000" dirty="0">
              <a:latin typeface="Gabriola" panose="04040605051002020D02" pitchFamily="82" charset="0"/>
            </a:rPr>
            <a:t>50 </a:t>
          </a:r>
          <a:r>
            <a:rPr lang="ru-RU" sz="2000" b="1" dirty="0">
              <a:latin typeface="Gabriola" panose="04040605051002020D02" pitchFamily="82" charset="0"/>
            </a:rPr>
            <a:t>Музыка</a:t>
          </a:r>
          <a:endParaRPr lang="ru-RU" sz="2000" dirty="0">
            <a:latin typeface="Gabriola" panose="04040605051002020D02" pitchFamily="82" charset="0"/>
          </a:endParaRPr>
        </a:p>
      </dgm:t>
    </dgm:pt>
    <dgm:pt modelId="{5EAFB36C-7099-468E-87F1-C56AE6DD2E4E}" type="parTrans" cxnId="{D2E01E26-A39F-4E9F-9B48-98527575B08D}">
      <dgm:prSet/>
      <dgm:spPr/>
      <dgm:t>
        <a:bodyPr/>
        <a:lstStyle/>
        <a:p>
          <a:endParaRPr lang="ru-RU" sz="2000"/>
        </a:p>
      </dgm:t>
    </dgm:pt>
    <dgm:pt modelId="{C9445C1A-FC50-4DCD-8F9B-373A59BF43FC}" type="sibTrans" cxnId="{D2E01E26-A39F-4E9F-9B48-98527575B08D}">
      <dgm:prSet/>
      <dgm:spPr/>
      <dgm:t>
        <a:bodyPr/>
        <a:lstStyle/>
        <a:p>
          <a:endParaRPr lang="ru-RU" sz="2000"/>
        </a:p>
      </dgm:t>
    </dgm:pt>
    <dgm:pt modelId="{1A70C048-D610-4280-AB7B-F40DAEBB1655}">
      <dgm:prSet phldrT="[Текст]" custT="1"/>
      <dgm:spPr/>
      <dgm:t>
        <a:bodyPr/>
        <a:lstStyle/>
        <a:p>
          <a:r>
            <a:rPr lang="ru-RU" sz="2000" b="1" dirty="0">
              <a:latin typeface="Gabriola" panose="04040605051002020D02" pitchFamily="82" charset="0"/>
            </a:rPr>
            <a:t>16</a:t>
          </a:r>
          <a:r>
            <a:rPr lang="ru-RU" sz="2000" b="1" baseline="30000" dirty="0">
              <a:latin typeface="Gabriola" panose="04040605051002020D02" pitchFamily="82" charset="0"/>
            </a:rPr>
            <a:t>30</a:t>
          </a:r>
          <a:r>
            <a:rPr lang="ru-RU" sz="2000" b="1" dirty="0">
              <a:latin typeface="Gabriola" panose="04040605051002020D02" pitchFamily="82" charset="0"/>
            </a:rPr>
            <a:t> -16</a:t>
          </a:r>
          <a:r>
            <a:rPr lang="ru-RU" sz="2000" b="1" baseline="30000" dirty="0">
              <a:latin typeface="Gabriola" panose="04040605051002020D02" pitchFamily="82" charset="0"/>
            </a:rPr>
            <a:t>40</a:t>
          </a:r>
          <a:r>
            <a:rPr lang="ru-RU" sz="2000" b="1" dirty="0">
              <a:latin typeface="Gabriola" panose="04040605051002020D02" pitchFamily="82" charset="0"/>
            </a:rPr>
            <a:t>-16</a:t>
          </a:r>
          <a:r>
            <a:rPr lang="ru-RU" sz="2000" b="1" baseline="30000" dirty="0">
              <a:latin typeface="Gabriola" panose="04040605051002020D02" pitchFamily="82" charset="0"/>
            </a:rPr>
            <a:t>50 </a:t>
          </a:r>
          <a:r>
            <a:rPr lang="ru-RU" sz="2000" b="1" dirty="0">
              <a:latin typeface="Gabriola" panose="04040605051002020D02" pitchFamily="82" charset="0"/>
            </a:rPr>
            <a:t>Физкультура               </a:t>
          </a:r>
          <a:r>
            <a:rPr lang="ru-RU" sz="2000" dirty="0">
              <a:latin typeface="Gabriola" panose="04040605051002020D02" pitchFamily="82" charset="0"/>
            </a:rPr>
            <a:t>(в группе) </a:t>
          </a:r>
          <a:r>
            <a:rPr lang="ru-RU" sz="2000" i="1" dirty="0">
              <a:latin typeface="Gabriola" panose="04040605051002020D02" pitchFamily="82" charset="0"/>
            </a:rPr>
            <a:t>(по подгруппам по 10 мин.)</a:t>
          </a:r>
          <a:endParaRPr lang="ru-RU" sz="2000" dirty="0">
            <a:latin typeface="Gabriola" panose="04040605051002020D02" pitchFamily="82" charset="0"/>
          </a:endParaRPr>
        </a:p>
      </dgm:t>
    </dgm:pt>
    <dgm:pt modelId="{66EE8A0E-3153-42F6-8CE1-7B37A6D2E561}" type="parTrans" cxnId="{2BFBD6B2-006B-4152-8FBB-4225F8C5669E}">
      <dgm:prSet/>
      <dgm:spPr/>
      <dgm:t>
        <a:bodyPr/>
        <a:lstStyle/>
        <a:p>
          <a:endParaRPr lang="ru-RU" sz="2000"/>
        </a:p>
      </dgm:t>
    </dgm:pt>
    <dgm:pt modelId="{AD07C776-FCB4-4455-BBB5-70A684BB620C}" type="sibTrans" cxnId="{2BFBD6B2-006B-4152-8FBB-4225F8C5669E}">
      <dgm:prSet/>
      <dgm:spPr/>
      <dgm:t>
        <a:bodyPr/>
        <a:lstStyle/>
        <a:p>
          <a:endParaRPr lang="ru-RU" sz="2000"/>
        </a:p>
      </dgm:t>
    </dgm:pt>
    <dgm:pt modelId="{0D453703-15B9-4417-83BE-01806473B4E3}">
      <dgm:prSet phldrT="[Текст]" custT="1"/>
      <dgm:spPr/>
      <dgm:t>
        <a:bodyPr/>
        <a:lstStyle/>
        <a:p>
          <a:r>
            <a:rPr lang="ru-RU" sz="2000" b="1" dirty="0">
              <a:latin typeface="Gabriola" panose="04040605051002020D02" pitchFamily="82" charset="0"/>
            </a:rPr>
            <a:t>09</a:t>
          </a:r>
          <a:r>
            <a:rPr lang="ru-RU" sz="2000" b="1" baseline="30000" dirty="0">
              <a:latin typeface="Gabriola" panose="04040605051002020D02" pitchFamily="82" charset="0"/>
            </a:rPr>
            <a:t>00</a:t>
          </a:r>
          <a:r>
            <a:rPr lang="ru-RU" sz="2000" b="1" dirty="0">
              <a:latin typeface="Gabriola" panose="04040605051002020D02" pitchFamily="82" charset="0"/>
            </a:rPr>
            <a:t> -09</a:t>
          </a:r>
          <a:r>
            <a:rPr lang="ru-RU" sz="2000" b="1" baseline="30000" dirty="0">
              <a:latin typeface="Gabriola" panose="04040605051002020D02" pitchFamily="82" charset="0"/>
            </a:rPr>
            <a:t>10</a:t>
          </a:r>
          <a:r>
            <a:rPr lang="ru-RU" sz="2000" b="1" dirty="0">
              <a:latin typeface="Gabriola" panose="04040605051002020D02" pitchFamily="82" charset="0"/>
            </a:rPr>
            <a:t>-09</a:t>
          </a:r>
          <a:r>
            <a:rPr lang="ru-RU" sz="2000" b="1" baseline="30000" dirty="0">
              <a:latin typeface="Gabriola" panose="04040605051002020D02" pitchFamily="82" charset="0"/>
            </a:rPr>
            <a:t>20 </a:t>
          </a:r>
          <a:r>
            <a:rPr lang="ru-RU" sz="2000" b="1" dirty="0">
              <a:latin typeface="Gabriola" panose="04040605051002020D02" pitchFamily="82" charset="0"/>
            </a:rPr>
            <a:t>Развитие речи              </a:t>
          </a:r>
          <a:r>
            <a:rPr lang="ru-RU" sz="2000" i="1" dirty="0">
              <a:latin typeface="Gabriola" panose="04040605051002020D02" pitchFamily="82" charset="0"/>
            </a:rPr>
            <a:t>(по подгруппам по 10 мин.)</a:t>
          </a:r>
          <a:endParaRPr lang="ru-RU" sz="2000" dirty="0">
            <a:latin typeface="Gabriola" panose="04040605051002020D02" pitchFamily="82" charset="0"/>
          </a:endParaRPr>
        </a:p>
      </dgm:t>
    </dgm:pt>
    <dgm:pt modelId="{2DD07E86-0821-46B7-97A2-ABE44BCF3D16}" type="parTrans" cxnId="{3E97786F-AF93-402A-9593-FE494793254C}">
      <dgm:prSet/>
      <dgm:spPr/>
      <dgm:t>
        <a:bodyPr/>
        <a:lstStyle/>
        <a:p>
          <a:endParaRPr lang="ru-RU" sz="2000"/>
        </a:p>
      </dgm:t>
    </dgm:pt>
    <dgm:pt modelId="{DEF4D75D-7866-49FF-9CFB-5BAF66063706}" type="sibTrans" cxnId="{3E97786F-AF93-402A-9593-FE494793254C}">
      <dgm:prSet/>
      <dgm:spPr/>
      <dgm:t>
        <a:bodyPr/>
        <a:lstStyle/>
        <a:p>
          <a:endParaRPr lang="ru-RU" sz="2000"/>
        </a:p>
      </dgm:t>
    </dgm:pt>
    <dgm:pt modelId="{55375083-110C-4EFA-823A-EF12FCEB58D2}">
      <dgm:prSet phldrT="[Текст]" custT="1"/>
      <dgm:spPr/>
      <dgm:t>
        <a:bodyPr/>
        <a:lstStyle/>
        <a:p>
          <a:r>
            <a:rPr lang="ru-RU" sz="2000" b="1" dirty="0">
              <a:latin typeface="Gabriola" panose="04040605051002020D02" pitchFamily="82" charset="0"/>
            </a:rPr>
            <a:t>16</a:t>
          </a:r>
          <a:r>
            <a:rPr lang="ru-RU" sz="2000" b="1" baseline="30000" dirty="0">
              <a:latin typeface="Gabriola" panose="04040605051002020D02" pitchFamily="82" charset="0"/>
            </a:rPr>
            <a:t>30</a:t>
          </a:r>
          <a:r>
            <a:rPr lang="ru-RU" sz="2000" b="1" dirty="0">
              <a:latin typeface="Gabriola" panose="04040605051002020D02" pitchFamily="82" charset="0"/>
            </a:rPr>
            <a:t> -16</a:t>
          </a:r>
          <a:r>
            <a:rPr lang="ru-RU" sz="2000" b="1" baseline="30000" dirty="0">
              <a:latin typeface="Gabriola" panose="04040605051002020D02" pitchFamily="82" charset="0"/>
            </a:rPr>
            <a:t>40</a:t>
          </a:r>
          <a:r>
            <a:rPr lang="ru-RU" sz="2000" b="1" dirty="0">
              <a:latin typeface="Gabriola" panose="04040605051002020D02" pitchFamily="82" charset="0"/>
            </a:rPr>
            <a:t>-16</a:t>
          </a:r>
          <a:r>
            <a:rPr lang="ru-RU" sz="2000" b="1" baseline="30000" dirty="0">
              <a:latin typeface="Gabriola" panose="04040605051002020D02" pitchFamily="82" charset="0"/>
            </a:rPr>
            <a:t>50            </a:t>
          </a:r>
          <a:r>
            <a:rPr lang="ru-RU" sz="2000" b="1" dirty="0">
              <a:latin typeface="Gabriola" panose="04040605051002020D02" pitchFamily="82" charset="0"/>
            </a:rPr>
            <a:t>Музыка </a:t>
          </a:r>
          <a:r>
            <a:rPr lang="ru-RU" sz="2000" dirty="0">
              <a:latin typeface="Gabriola" panose="04040605051002020D02" pitchFamily="82" charset="0"/>
            </a:rPr>
            <a:t>(в группе)</a:t>
          </a:r>
          <a:r>
            <a:rPr lang="ru-RU" sz="2000" i="1" dirty="0">
              <a:latin typeface="Gabriola" panose="04040605051002020D02" pitchFamily="82" charset="0"/>
            </a:rPr>
            <a:t>(по подгруппам по 10 мин.)</a:t>
          </a:r>
          <a:endParaRPr lang="ru-RU" sz="2000" dirty="0">
            <a:latin typeface="Gabriola" panose="04040605051002020D02" pitchFamily="82" charset="0"/>
          </a:endParaRPr>
        </a:p>
      </dgm:t>
    </dgm:pt>
    <dgm:pt modelId="{C8F15757-864E-446F-8353-32769E2C3BBF}" type="parTrans" cxnId="{DA0719C3-6219-40A1-88E7-4893C88C5E86}">
      <dgm:prSet/>
      <dgm:spPr/>
      <dgm:t>
        <a:bodyPr/>
        <a:lstStyle/>
        <a:p>
          <a:endParaRPr lang="ru-RU" sz="2000"/>
        </a:p>
      </dgm:t>
    </dgm:pt>
    <dgm:pt modelId="{741EE5A3-935D-443C-905A-417A5D0D3031}" type="sibTrans" cxnId="{DA0719C3-6219-40A1-88E7-4893C88C5E86}">
      <dgm:prSet/>
      <dgm:spPr/>
      <dgm:t>
        <a:bodyPr/>
        <a:lstStyle/>
        <a:p>
          <a:endParaRPr lang="ru-RU" sz="2000"/>
        </a:p>
      </dgm:t>
    </dgm:pt>
    <dgm:pt modelId="{050C8037-E78D-4753-BC82-40E42DE8B1E3}">
      <dgm:prSet custT="1"/>
      <dgm:spPr/>
      <dgm:t>
        <a:bodyPr/>
        <a:lstStyle/>
        <a:p>
          <a:r>
            <a:rPr lang="ru-RU" sz="2000" b="1" dirty="0">
              <a:latin typeface="Gabriola" panose="04040605051002020D02" pitchFamily="82" charset="0"/>
            </a:rPr>
            <a:t>09</a:t>
          </a:r>
          <a:r>
            <a:rPr lang="ru-RU" sz="2000" b="1" baseline="30000" dirty="0">
              <a:latin typeface="Gabriola" panose="04040605051002020D02" pitchFamily="82" charset="0"/>
            </a:rPr>
            <a:t>00</a:t>
          </a:r>
          <a:r>
            <a:rPr lang="ru-RU" sz="2000" b="1" dirty="0">
              <a:latin typeface="Gabriola" panose="04040605051002020D02" pitchFamily="82" charset="0"/>
            </a:rPr>
            <a:t> -09</a:t>
          </a:r>
          <a:r>
            <a:rPr lang="ru-RU" sz="2000" b="1" baseline="30000" dirty="0">
              <a:latin typeface="Gabriola" panose="04040605051002020D02" pitchFamily="82" charset="0"/>
            </a:rPr>
            <a:t>10</a:t>
          </a:r>
          <a:r>
            <a:rPr lang="ru-RU" sz="2000" b="1" dirty="0">
              <a:latin typeface="Gabriola" panose="04040605051002020D02" pitchFamily="82" charset="0"/>
            </a:rPr>
            <a:t>-09</a:t>
          </a:r>
          <a:r>
            <a:rPr lang="ru-RU" sz="2000" b="1" baseline="30000" dirty="0">
              <a:latin typeface="Gabriola" panose="04040605051002020D02" pitchFamily="82" charset="0"/>
            </a:rPr>
            <a:t>20 </a:t>
          </a:r>
          <a:r>
            <a:rPr lang="ru-RU" sz="2000" b="1" dirty="0">
              <a:latin typeface="Gabriola" panose="04040605051002020D02" pitchFamily="82" charset="0"/>
            </a:rPr>
            <a:t>Рисование                   </a:t>
          </a:r>
          <a:r>
            <a:rPr lang="ru-RU" sz="2000" i="1" dirty="0">
              <a:latin typeface="Gabriola" panose="04040605051002020D02" pitchFamily="82" charset="0"/>
            </a:rPr>
            <a:t>(по подгруппам по 10 мин.)</a:t>
          </a:r>
          <a:endParaRPr lang="ru-RU" sz="2000" dirty="0">
            <a:latin typeface="Gabriola" panose="04040605051002020D02" pitchFamily="82" charset="0"/>
          </a:endParaRPr>
        </a:p>
      </dgm:t>
    </dgm:pt>
    <dgm:pt modelId="{0A796453-AC10-4591-ACA0-49AAE983D639}" type="parTrans" cxnId="{A169860B-1F99-455D-A8B9-EA717ABF7073}">
      <dgm:prSet/>
      <dgm:spPr/>
      <dgm:t>
        <a:bodyPr/>
        <a:lstStyle/>
        <a:p>
          <a:endParaRPr lang="ru-RU" sz="2000"/>
        </a:p>
      </dgm:t>
    </dgm:pt>
    <dgm:pt modelId="{AAD7748C-78D4-47FE-8C74-B92113CFBC24}" type="sibTrans" cxnId="{A169860B-1F99-455D-A8B9-EA717ABF7073}">
      <dgm:prSet/>
      <dgm:spPr/>
      <dgm:t>
        <a:bodyPr/>
        <a:lstStyle/>
        <a:p>
          <a:endParaRPr lang="ru-RU" sz="2000"/>
        </a:p>
      </dgm:t>
    </dgm:pt>
    <dgm:pt modelId="{A5769C23-3A94-4DF4-97A4-35D700A5D692}" type="pres">
      <dgm:prSet presAssocID="{3FEDBF06-C90E-4E22-A7DF-FFD0DBCA6BCB}" presName="Name0" presStyleCnt="0">
        <dgm:presLayoutVars>
          <dgm:dir/>
          <dgm:animLvl val="lvl"/>
          <dgm:resizeHandles val="exact"/>
        </dgm:presLayoutVars>
      </dgm:prSet>
      <dgm:spPr/>
    </dgm:pt>
    <dgm:pt modelId="{98E55B30-927A-4F71-93A4-EC19FEA45852}" type="pres">
      <dgm:prSet presAssocID="{7B581CE8-8A01-47B8-9E0C-4A4D41E6B235}" presName="composite" presStyleCnt="0"/>
      <dgm:spPr/>
    </dgm:pt>
    <dgm:pt modelId="{686809F9-9427-4767-B677-9999C3F0C8DD}" type="pres">
      <dgm:prSet presAssocID="{7B581CE8-8A01-47B8-9E0C-4A4D41E6B235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FF0FC930-3A84-4064-B914-D7550C4A5E0A}" type="pres">
      <dgm:prSet presAssocID="{7B581CE8-8A01-47B8-9E0C-4A4D41E6B235}" presName="desTx" presStyleLbl="alignAccFollowNode1" presStyleIdx="0" presStyleCnt="5">
        <dgm:presLayoutVars>
          <dgm:bulletEnabled val="1"/>
        </dgm:presLayoutVars>
      </dgm:prSet>
      <dgm:spPr/>
    </dgm:pt>
    <dgm:pt modelId="{F8650219-0E0E-4D90-8546-D9A9AE4382E0}" type="pres">
      <dgm:prSet presAssocID="{47E3CA2C-14E0-4E6C-AA79-FCED8E9CB6A8}" presName="space" presStyleCnt="0"/>
      <dgm:spPr/>
    </dgm:pt>
    <dgm:pt modelId="{448D4CC6-7D6C-4C8C-A2C6-D76CDB93DB79}" type="pres">
      <dgm:prSet presAssocID="{7C189CEE-BCAA-4706-A64E-7C9357E03C60}" presName="composite" presStyleCnt="0"/>
      <dgm:spPr/>
    </dgm:pt>
    <dgm:pt modelId="{814F36FB-3E20-49AC-9269-6E42AA8593BB}" type="pres">
      <dgm:prSet presAssocID="{7C189CEE-BCAA-4706-A64E-7C9357E03C60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CF348F02-F661-41B4-8E60-799B7C7C1C08}" type="pres">
      <dgm:prSet presAssocID="{7C189CEE-BCAA-4706-A64E-7C9357E03C60}" presName="desTx" presStyleLbl="alignAccFollowNode1" presStyleIdx="1" presStyleCnt="5">
        <dgm:presLayoutVars>
          <dgm:bulletEnabled val="1"/>
        </dgm:presLayoutVars>
      </dgm:prSet>
      <dgm:spPr/>
    </dgm:pt>
    <dgm:pt modelId="{1DDE3043-AA5A-4256-BFB5-0BD4D6C44389}" type="pres">
      <dgm:prSet presAssocID="{8D1AE37C-5206-4760-9F11-15B559AD06BA}" presName="space" presStyleCnt="0"/>
      <dgm:spPr/>
    </dgm:pt>
    <dgm:pt modelId="{AF39F6C0-A41C-4D5D-B8FB-17C7ED2F8C6F}" type="pres">
      <dgm:prSet presAssocID="{CEF1E281-BEF4-4915-8AC2-F9BACCD98704}" presName="composite" presStyleCnt="0"/>
      <dgm:spPr/>
    </dgm:pt>
    <dgm:pt modelId="{43EE20AA-C8DD-4388-9911-E4489409A217}" type="pres">
      <dgm:prSet presAssocID="{CEF1E281-BEF4-4915-8AC2-F9BACCD98704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3A18B64B-9643-4567-BF76-C387AE895CF1}" type="pres">
      <dgm:prSet presAssocID="{CEF1E281-BEF4-4915-8AC2-F9BACCD98704}" presName="desTx" presStyleLbl="alignAccFollowNode1" presStyleIdx="2" presStyleCnt="5">
        <dgm:presLayoutVars>
          <dgm:bulletEnabled val="1"/>
        </dgm:presLayoutVars>
      </dgm:prSet>
      <dgm:spPr/>
    </dgm:pt>
    <dgm:pt modelId="{1A75AD38-0091-44DA-AE85-AB0C4C8A29F0}" type="pres">
      <dgm:prSet presAssocID="{FA6C8E1C-ECF4-4D4B-BCFB-28E847A2421E}" presName="space" presStyleCnt="0"/>
      <dgm:spPr/>
    </dgm:pt>
    <dgm:pt modelId="{443B4F69-38DC-4677-B04B-F1D0FAB0071B}" type="pres">
      <dgm:prSet presAssocID="{C4BF7401-2831-44EF-A69C-37C30A801F3E}" presName="composite" presStyleCnt="0"/>
      <dgm:spPr/>
    </dgm:pt>
    <dgm:pt modelId="{09409C0A-F026-4A60-992F-97A14870DE67}" type="pres">
      <dgm:prSet presAssocID="{C4BF7401-2831-44EF-A69C-37C30A801F3E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E23BD1B9-9D16-4728-8800-7228724D6078}" type="pres">
      <dgm:prSet presAssocID="{C4BF7401-2831-44EF-A69C-37C30A801F3E}" presName="desTx" presStyleLbl="alignAccFollowNode1" presStyleIdx="3" presStyleCnt="5">
        <dgm:presLayoutVars>
          <dgm:bulletEnabled val="1"/>
        </dgm:presLayoutVars>
      </dgm:prSet>
      <dgm:spPr/>
    </dgm:pt>
    <dgm:pt modelId="{480A2822-30F8-4E43-9905-F2D33C4237D1}" type="pres">
      <dgm:prSet presAssocID="{99D87069-B0D1-4982-91CD-239896E8CA6F}" presName="space" presStyleCnt="0"/>
      <dgm:spPr/>
    </dgm:pt>
    <dgm:pt modelId="{798A4E33-44F4-40E7-A553-8B99804C7F1B}" type="pres">
      <dgm:prSet presAssocID="{B37199C8-B648-4D4D-8EEA-96D4D0D256D6}" presName="composite" presStyleCnt="0"/>
      <dgm:spPr/>
    </dgm:pt>
    <dgm:pt modelId="{280B7224-04DD-4BE5-A6AF-B165ACC638A5}" type="pres">
      <dgm:prSet presAssocID="{B37199C8-B648-4D4D-8EEA-96D4D0D256D6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53C40676-905B-445D-A5AD-A3664D9675E3}" type="pres">
      <dgm:prSet presAssocID="{B37199C8-B648-4D4D-8EEA-96D4D0D256D6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940E2609-54FB-48A9-9327-C5622D471495}" type="presOf" srcId="{A097D8AF-AD42-44D6-8889-D20F0D9AF626}" destId="{FF0FC930-3A84-4064-B914-D7550C4A5E0A}" srcOrd="0" destOrd="1" presId="urn:microsoft.com/office/officeart/2005/8/layout/hList1"/>
    <dgm:cxn modelId="{A169860B-1F99-455D-A8B9-EA717ABF7073}" srcId="{B37199C8-B648-4D4D-8EEA-96D4D0D256D6}" destId="{050C8037-E78D-4753-BC82-40E42DE8B1E3}" srcOrd="0" destOrd="0" parTransId="{0A796453-AC10-4591-ACA0-49AAE983D639}" sibTransId="{AAD7748C-78D4-47FE-8C74-B92113CFBC24}"/>
    <dgm:cxn modelId="{A6B28024-D214-422B-A6D1-8764CD5178C5}" type="presOf" srcId="{0D453703-15B9-4417-83BE-01806473B4E3}" destId="{E23BD1B9-9D16-4728-8800-7228724D6078}" srcOrd="0" destOrd="0" presId="urn:microsoft.com/office/officeart/2005/8/layout/hList1"/>
    <dgm:cxn modelId="{D2E01E26-A39F-4E9F-9B48-98527575B08D}" srcId="{7C189CEE-BCAA-4706-A64E-7C9357E03C60}" destId="{C63173F1-9F71-4431-81F2-D91F395EBDDA}" srcOrd="2" destOrd="0" parTransId="{5EAFB36C-7099-468E-87F1-C56AE6DD2E4E}" sibTransId="{C9445C1A-FC50-4DCD-8F9B-373A59BF43FC}"/>
    <dgm:cxn modelId="{CC269636-A93D-424D-8190-C401A4F35C6B}" srcId="{7C189CEE-BCAA-4706-A64E-7C9357E03C60}" destId="{68A045F6-DAC4-42F6-88A7-A7467A1ADFC1}" srcOrd="0" destOrd="0" parTransId="{D1AE45F0-FF85-442B-B46F-4641C70BC1BD}" sibTransId="{B294F75E-7FB7-4AFC-A4CF-9AECFDA41B2C}"/>
    <dgm:cxn modelId="{3E97786F-AF93-402A-9593-FE494793254C}" srcId="{C4BF7401-2831-44EF-A69C-37C30A801F3E}" destId="{0D453703-15B9-4417-83BE-01806473B4E3}" srcOrd="0" destOrd="0" parTransId="{2DD07E86-0821-46B7-97A2-ABE44BCF3D16}" sibTransId="{DEF4D75D-7866-49FF-9CFB-5BAF66063706}"/>
    <dgm:cxn modelId="{C06E6D59-46A9-44EB-86D1-A9981A565F63}" type="presOf" srcId="{CEF1E281-BEF4-4915-8AC2-F9BACCD98704}" destId="{43EE20AA-C8DD-4388-9911-E4489409A217}" srcOrd="0" destOrd="0" presId="urn:microsoft.com/office/officeart/2005/8/layout/hList1"/>
    <dgm:cxn modelId="{8AF3DA5A-B883-498B-BA0A-7486A0D9A875}" srcId="{7B581CE8-8A01-47B8-9E0C-4A4D41E6B235}" destId="{668D810E-04F8-416F-A210-70BDEC091DC0}" srcOrd="0" destOrd="0" parTransId="{77033A7C-0174-4C2B-A12A-CCEFD992386B}" sibTransId="{BA8C65CE-650F-4CAA-9180-0E2D585C6896}"/>
    <dgm:cxn modelId="{76C9B780-D191-42B6-A8D5-3324B48CE777}" type="presOf" srcId="{1A70C048-D610-4280-AB7B-F40DAEBB1655}" destId="{3A18B64B-9643-4567-BF76-C387AE895CF1}" srcOrd="0" destOrd="1" presId="urn:microsoft.com/office/officeart/2005/8/layout/hList1"/>
    <dgm:cxn modelId="{1B429089-3B90-4CDE-9070-89F6A2D7C099}" srcId="{7C189CEE-BCAA-4706-A64E-7C9357E03C60}" destId="{0D1AF615-B84E-4E92-9FE5-240392B499E5}" srcOrd="1" destOrd="0" parTransId="{E408803F-B7AA-4C55-BD6E-949C0DE2EFD9}" sibTransId="{40EBF884-D58B-4373-9339-36F8D12C3BF4}"/>
    <dgm:cxn modelId="{DA6C9293-E292-486B-A8DC-3483A0C52BFA}" srcId="{CEF1E281-BEF4-4915-8AC2-F9BACCD98704}" destId="{10B45FB2-9DAD-4042-A5D8-AAADD44C8DCE}" srcOrd="0" destOrd="0" parTransId="{600826A0-264B-45B7-A68D-05588BD67F36}" sibTransId="{9FA23649-7BE5-43CE-9686-23D3D912E260}"/>
    <dgm:cxn modelId="{29F6A193-B4A1-44AD-99CA-C25314611722}" type="presOf" srcId="{68A045F6-DAC4-42F6-88A7-A7467A1ADFC1}" destId="{CF348F02-F661-41B4-8E60-799B7C7C1C08}" srcOrd="0" destOrd="0" presId="urn:microsoft.com/office/officeart/2005/8/layout/hList1"/>
    <dgm:cxn modelId="{05052AA9-E6DA-4229-BB23-2E6D108020BA}" srcId="{3FEDBF06-C90E-4E22-A7DF-FFD0DBCA6BCB}" destId="{B37199C8-B648-4D4D-8EEA-96D4D0D256D6}" srcOrd="4" destOrd="0" parTransId="{4E5CD307-FAE9-4324-B32C-494F113613EE}" sibTransId="{868C24CC-B9AF-4ADE-BD5E-156DB00916D7}"/>
    <dgm:cxn modelId="{2BFBD6B2-006B-4152-8FBB-4225F8C5669E}" srcId="{CEF1E281-BEF4-4915-8AC2-F9BACCD98704}" destId="{1A70C048-D610-4280-AB7B-F40DAEBB1655}" srcOrd="1" destOrd="0" parTransId="{66EE8A0E-3153-42F6-8CE1-7B37A6D2E561}" sibTransId="{AD07C776-FCB4-4455-BBB5-70A684BB620C}"/>
    <dgm:cxn modelId="{26851DB4-7C52-4238-9633-E592D3AF0E3E}" srcId="{3FEDBF06-C90E-4E22-A7DF-FFD0DBCA6BCB}" destId="{C4BF7401-2831-44EF-A69C-37C30A801F3E}" srcOrd="3" destOrd="0" parTransId="{4C0A5B1D-8EC0-4D48-A84F-554A298C68B9}" sibTransId="{99D87069-B0D1-4982-91CD-239896E8CA6F}"/>
    <dgm:cxn modelId="{61840DB7-D60F-4321-8C0B-94886030A4D7}" type="presOf" srcId="{B37199C8-B648-4D4D-8EEA-96D4D0D256D6}" destId="{280B7224-04DD-4BE5-A6AF-B165ACC638A5}" srcOrd="0" destOrd="0" presId="urn:microsoft.com/office/officeart/2005/8/layout/hList1"/>
    <dgm:cxn modelId="{EB0A88B8-41C6-4605-A32B-09433FC2C554}" type="presOf" srcId="{7B581CE8-8A01-47B8-9E0C-4A4D41E6B235}" destId="{686809F9-9427-4767-B677-9999C3F0C8DD}" srcOrd="0" destOrd="0" presId="urn:microsoft.com/office/officeart/2005/8/layout/hList1"/>
    <dgm:cxn modelId="{79523EBA-04CB-4835-A077-A224A0CB9674}" type="presOf" srcId="{55375083-110C-4EFA-823A-EF12FCEB58D2}" destId="{E23BD1B9-9D16-4728-8800-7228724D6078}" srcOrd="0" destOrd="1" presId="urn:microsoft.com/office/officeart/2005/8/layout/hList1"/>
    <dgm:cxn modelId="{5DA69ABA-F228-409F-88BA-6EC9E38A4317}" type="presOf" srcId="{10B45FB2-9DAD-4042-A5D8-AAADD44C8DCE}" destId="{3A18B64B-9643-4567-BF76-C387AE895CF1}" srcOrd="0" destOrd="0" presId="urn:microsoft.com/office/officeart/2005/8/layout/hList1"/>
    <dgm:cxn modelId="{65078DBB-50DA-4D68-BBAB-B087401DBE34}" type="presOf" srcId="{050C8037-E78D-4753-BC82-40E42DE8B1E3}" destId="{53C40676-905B-445D-A5AD-A3664D9675E3}" srcOrd="0" destOrd="0" presId="urn:microsoft.com/office/officeart/2005/8/layout/hList1"/>
    <dgm:cxn modelId="{F10C20BE-DFF6-4A5B-B577-17B46D1513E1}" type="presOf" srcId="{668D810E-04F8-416F-A210-70BDEC091DC0}" destId="{FF0FC930-3A84-4064-B914-D7550C4A5E0A}" srcOrd="0" destOrd="0" presId="urn:microsoft.com/office/officeart/2005/8/layout/hList1"/>
    <dgm:cxn modelId="{02C62EC1-F481-47DA-B6DB-6F51B34D2422}" type="presOf" srcId="{C63173F1-9F71-4431-81F2-D91F395EBDDA}" destId="{CF348F02-F661-41B4-8E60-799B7C7C1C08}" srcOrd="0" destOrd="2" presId="urn:microsoft.com/office/officeart/2005/8/layout/hList1"/>
    <dgm:cxn modelId="{DA0719C3-6219-40A1-88E7-4893C88C5E86}" srcId="{C4BF7401-2831-44EF-A69C-37C30A801F3E}" destId="{55375083-110C-4EFA-823A-EF12FCEB58D2}" srcOrd="1" destOrd="0" parTransId="{C8F15757-864E-446F-8353-32769E2C3BBF}" sibTransId="{741EE5A3-935D-443C-905A-417A5D0D3031}"/>
    <dgm:cxn modelId="{787C89C4-7194-461F-9AFD-1CFA5800DDBD}" srcId="{3FEDBF06-C90E-4E22-A7DF-FFD0DBCA6BCB}" destId="{7B581CE8-8A01-47B8-9E0C-4A4D41E6B235}" srcOrd="0" destOrd="0" parTransId="{6B135656-80CA-4872-BA77-B7CB35495618}" sibTransId="{47E3CA2C-14E0-4E6C-AA79-FCED8E9CB6A8}"/>
    <dgm:cxn modelId="{A90DD0CB-91EF-47F5-8D33-399ACF0497DD}" srcId="{3FEDBF06-C90E-4E22-A7DF-FFD0DBCA6BCB}" destId="{7C189CEE-BCAA-4706-A64E-7C9357E03C60}" srcOrd="1" destOrd="0" parTransId="{4FFD465A-3764-4F37-BF46-ECE369ADA6B4}" sibTransId="{8D1AE37C-5206-4760-9F11-15B559AD06BA}"/>
    <dgm:cxn modelId="{960CB1D8-FEA7-4B37-BF40-40F8816C7553}" type="presOf" srcId="{0D1AF615-B84E-4E92-9FE5-240392B499E5}" destId="{CF348F02-F661-41B4-8E60-799B7C7C1C08}" srcOrd="0" destOrd="1" presId="urn:microsoft.com/office/officeart/2005/8/layout/hList1"/>
    <dgm:cxn modelId="{2141A9E3-81FC-4114-8676-F59447FDE1B6}" srcId="{7B581CE8-8A01-47B8-9E0C-4A4D41E6B235}" destId="{A097D8AF-AD42-44D6-8889-D20F0D9AF626}" srcOrd="1" destOrd="0" parTransId="{7657445E-E502-47C5-B85F-EA19F7DD87F0}" sibTransId="{8D32C164-65A0-49B8-971B-CDC3AEA278A2}"/>
    <dgm:cxn modelId="{FF5BE5E3-E94D-4922-8FE1-B0225D5D1E59}" type="presOf" srcId="{3FEDBF06-C90E-4E22-A7DF-FFD0DBCA6BCB}" destId="{A5769C23-3A94-4DF4-97A4-35D700A5D692}" srcOrd="0" destOrd="0" presId="urn:microsoft.com/office/officeart/2005/8/layout/hList1"/>
    <dgm:cxn modelId="{89653AEE-B2BA-4801-B18A-E73B97661E64}" srcId="{3FEDBF06-C90E-4E22-A7DF-FFD0DBCA6BCB}" destId="{CEF1E281-BEF4-4915-8AC2-F9BACCD98704}" srcOrd="2" destOrd="0" parTransId="{D9F33289-D280-4C6C-92CD-7A697D0CD42F}" sibTransId="{FA6C8E1C-ECF4-4D4B-BCFB-28E847A2421E}"/>
    <dgm:cxn modelId="{24759CEE-CC3F-4BE1-A022-5ACF3BBC7508}" type="presOf" srcId="{7C189CEE-BCAA-4706-A64E-7C9357E03C60}" destId="{814F36FB-3E20-49AC-9269-6E42AA8593BB}" srcOrd="0" destOrd="0" presId="urn:microsoft.com/office/officeart/2005/8/layout/hList1"/>
    <dgm:cxn modelId="{DD7850FA-6F4D-4AAC-AD14-ABB1072219AF}" type="presOf" srcId="{C4BF7401-2831-44EF-A69C-37C30A801F3E}" destId="{09409C0A-F026-4A60-992F-97A14870DE67}" srcOrd="0" destOrd="0" presId="urn:microsoft.com/office/officeart/2005/8/layout/hList1"/>
    <dgm:cxn modelId="{769C1F32-C861-4F66-B505-2264AB09647C}" type="presParOf" srcId="{A5769C23-3A94-4DF4-97A4-35D700A5D692}" destId="{98E55B30-927A-4F71-93A4-EC19FEA45852}" srcOrd="0" destOrd="0" presId="urn:microsoft.com/office/officeart/2005/8/layout/hList1"/>
    <dgm:cxn modelId="{30DDB354-B9F8-4E1E-AEC5-B9CF95EE5EFC}" type="presParOf" srcId="{98E55B30-927A-4F71-93A4-EC19FEA45852}" destId="{686809F9-9427-4767-B677-9999C3F0C8DD}" srcOrd="0" destOrd="0" presId="urn:microsoft.com/office/officeart/2005/8/layout/hList1"/>
    <dgm:cxn modelId="{825FDF00-28B2-41F9-B4FD-B47BA1DA970B}" type="presParOf" srcId="{98E55B30-927A-4F71-93A4-EC19FEA45852}" destId="{FF0FC930-3A84-4064-B914-D7550C4A5E0A}" srcOrd="1" destOrd="0" presId="urn:microsoft.com/office/officeart/2005/8/layout/hList1"/>
    <dgm:cxn modelId="{5A05F13D-BECE-4540-B9A9-AAEF79524088}" type="presParOf" srcId="{A5769C23-3A94-4DF4-97A4-35D700A5D692}" destId="{F8650219-0E0E-4D90-8546-D9A9AE4382E0}" srcOrd="1" destOrd="0" presId="urn:microsoft.com/office/officeart/2005/8/layout/hList1"/>
    <dgm:cxn modelId="{94100A00-E47F-488F-802D-F4C554F90F43}" type="presParOf" srcId="{A5769C23-3A94-4DF4-97A4-35D700A5D692}" destId="{448D4CC6-7D6C-4C8C-A2C6-D76CDB93DB79}" srcOrd="2" destOrd="0" presId="urn:microsoft.com/office/officeart/2005/8/layout/hList1"/>
    <dgm:cxn modelId="{D2395CF8-9293-46AF-8DDC-193171F7F22D}" type="presParOf" srcId="{448D4CC6-7D6C-4C8C-A2C6-D76CDB93DB79}" destId="{814F36FB-3E20-49AC-9269-6E42AA8593BB}" srcOrd="0" destOrd="0" presId="urn:microsoft.com/office/officeart/2005/8/layout/hList1"/>
    <dgm:cxn modelId="{759C9DE0-9FDC-4E3D-9C7D-37BC5866B4E8}" type="presParOf" srcId="{448D4CC6-7D6C-4C8C-A2C6-D76CDB93DB79}" destId="{CF348F02-F661-41B4-8E60-799B7C7C1C08}" srcOrd="1" destOrd="0" presId="urn:microsoft.com/office/officeart/2005/8/layout/hList1"/>
    <dgm:cxn modelId="{63B00698-8ABE-4D88-8EB1-841BC9A35407}" type="presParOf" srcId="{A5769C23-3A94-4DF4-97A4-35D700A5D692}" destId="{1DDE3043-AA5A-4256-BFB5-0BD4D6C44389}" srcOrd="3" destOrd="0" presId="urn:microsoft.com/office/officeart/2005/8/layout/hList1"/>
    <dgm:cxn modelId="{5661B6E8-6458-4312-A465-95856B7CCA45}" type="presParOf" srcId="{A5769C23-3A94-4DF4-97A4-35D700A5D692}" destId="{AF39F6C0-A41C-4D5D-B8FB-17C7ED2F8C6F}" srcOrd="4" destOrd="0" presId="urn:microsoft.com/office/officeart/2005/8/layout/hList1"/>
    <dgm:cxn modelId="{722FD186-F5D1-4405-BE60-F0E4696273EA}" type="presParOf" srcId="{AF39F6C0-A41C-4D5D-B8FB-17C7ED2F8C6F}" destId="{43EE20AA-C8DD-4388-9911-E4489409A217}" srcOrd="0" destOrd="0" presId="urn:microsoft.com/office/officeart/2005/8/layout/hList1"/>
    <dgm:cxn modelId="{576EE2F0-35EC-4868-A332-6B421C794EFC}" type="presParOf" srcId="{AF39F6C0-A41C-4D5D-B8FB-17C7ED2F8C6F}" destId="{3A18B64B-9643-4567-BF76-C387AE895CF1}" srcOrd="1" destOrd="0" presId="urn:microsoft.com/office/officeart/2005/8/layout/hList1"/>
    <dgm:cxn modelId="{7C001F75-2EBD-4EFA-92F4-FC5050F30F66}" type="presParOf" srcId="{A5769C23-3A94-4DF4-97A4-35D700A5D692}" destId="{1A75AD38-0091-44DA-AE85-AB0C4C8A29F0}" srcOrd="5" destOrd="0" presId="urn:microsoft.com/office/officeart/2005/8/layout/hList1"/>
    <dgm:cxn modelId="{9C8006A0-CFFD-48FD-8F7B-E05CA72F4BFE}" type="presParOf" srcId="{A5769C23-3A94-4DF4-97A4-35D700A5D692}" destId="{443B4F69-38DC-4677-B04B-F1D0FAB0071B}" srcOrd="6" destOrd="0" presId="urn:microsoft.com/office/officeart/2005/8/layout/hList1"/>
    <dgm:cxn modelId="{1481D083-1482-4C5B-83F5-3972781626BB}" type="presParOf" srcId="{443B4F69-38DC-4677-B04B-F1D0FAB0071B}" destId="{09409C0A-F026-4A60-992F-97A14870DE67}" srcOrd="0" destOrd="0" presId="urn:microsoft.com/office/officeart/2005/8/layout/hList1"/>
    <dgm:cxn modelId="{784F8133-270A-4F2D-BE66-F0EBFF9AD481}" type="presParOf" srcId="{443B4F69-38DC-4677-B04B-F1D0FAB0071B}" destId="{E23BD1B9-9D16-4728-8800-7228724D6078}" srcOrd="1" destOrd="0" presId="urn:microsoft.com/office/officeart/2005/8/layout/hList1"/>
    <dgm:cxn modelId="{E91A91E9-819E-4832-B3BE-DC2374AFC892}" type="presParOf" srcId="{A5769C23-3A94-4DF4-97A4-35D700A5D692}" destId="{480A2822-30F8-4E43-9905-F2D33C4237D1}" srcOrd="7" destOrd="0" presId="urn:microsoft.com/office/officeart/2005/8/layout/hList1"/>
    <dgm:cxn modelId="{FB531804-2035-4111-8238-4EF3EC316529}" type="presParOf" srcId="{A5769C23-3A94-4DF4-97A4-35D700A5D692}" destId="{798A4E33-44F4-40E7-A553-8B99804C7F1B}" srcOrd="8" destOrd="0" presId="urn:microsoft.com/office/officeart/2005/8/layout/hList1"/>
    <dgm:cxn modelId="{D8CB84B8-05AF-4410-A5E6-029A29324D8D}" type="presParOf" srcId="{798A4E33-44F4-40E7-A553-8B99804C7F1B}" destId="{280B7224-04DD-4BE5-A6AF-B165ACC638A5}" srcOrd="0" destOrd="0" presId="urn:microsoft.com/office/officeart/2005/8/layout/hList1"/>
    <dgm:cxn modelId="{450C4E9D-5EE9-45AE-9529-3AD5901B5756}" type="presParOf" srcId="{798A4E33-44F4-40E7-A553-8B99804C7F1B}" destId="{53C40676-905B-445D-A5AD-A3664D9675E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6809F9-9427-4767-B677-9999C3F0C8DD}">
      <dsp:nvSpPr>
        <dsp:cNvPr id="0" name=""/>
        <dsp:cNvSpPr/>
      </dsp:nvSpPr>
      <dsp:spPr>
        <a:xfrm>
          <a:off x="5534" y="24752"/>
          <a:ext cx="2121693" cy="5184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ПОНЕДЕЛЬНИК</a:t>
          </a:r>
        </a:p>
      </dsp:txBody>
      <dsp:txXfrm>
        <a:off x="5534" y="24752"/>
        <a:ext cx="2121693" cy="518400"/>
      </dsp:txXfrm>
    </dsp:sp>
    <dsp:sp modelId="{FF0FC930-3A84-4064-B914-D7550C4A5E0A}">
      <dsp:nvSpPr>
        <dsp:cNvPr id="0" name=""/>
        <dsp:cNvSpPr/>
      </dsp:nvSpPr>
      <dsp:spPr>
        <a:xfrm>
          <a:off x="5534" y="543152"/>
          <a:ext cx="2121693" cy="424926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latin typeface="Gabriola" panose="04040605051002020D02" pitchFamily="82" charset="0"/>
            </a:rPr>
            <a:t>09</a:t>
          </a:r>
          <a:r>
            <a:rPr lang="ru-RU" sz="2000" b="1" kern="1200" baseline="30000" dirty="0">
              <a:latin typeface="Gabriola" panose="04040605051002020D02" pitchFamily="82" charset="0"/>
            </a:rPr>
            <a:t>00</a:t>
          </a:r>
          <a:r>
            <a:rPr lang="ru-RU" sz="2000" b="1" kern="1200" dirty="0">
              <a:latin typeface="Gabriola" panose="04040605051002020D02" pitchFamily="82" charset="0"/>
            </a:rPr>
            <a:t> -09</a:t>
          </a:r>
          <a:r>
            <a:rPr lang="ru-RU" sz="2000" b="1" kern="1200" baseline="30000" dirty="0">
              <a:latin typeface="Gabriola" panose="04040605051002020D02" pitchFamily="82" charset="0"/>
            </a:rPr>
            <a:t>10</a:t>
          </a:r>
          <a:r>
            <a:rPr lang="ru-RU" sz="2000" b="1" kern="1200" dirty="0">
              <a:latin typeface="Gabriola" panose="04040605051002020D02" pitchFamily="82" charset="0"/>
            </a:rPr>
            <a:t>-09</a:t>
          </a:r>
          <a:r>
            <a:rPr lang="ru-RU" sz="2000" b="1" kern="1200" baseline="30000" dirty="0">
              <a:latin typeface="Gabriola" panose="04040605051002020D02" pitchFamily="82" charset="0"/>
            </a:rPr>
            <a:t>20    </a:t>
          </a:r>
          <a:r>
            <a:rPr lang="ru-RU" sz="2000" b="1" kern="1200" dirty="0">
              <a:latin typeface="Gabriola" panose="04040605051002020D02" pitchFamily="82" charset="0"/>
            </a:rPr>
            <a:t>Ребенок и окружающий мир    </a:t>
          </a:r>
          <a:r>
            <a:rPr lang="ru-RU" sz="2000" i="1" kern="1200" dirty="0">
              <a:latin typeface="Gabriola" panose="04040605051002020D02" pitchFamily="82" charset="0"/>
            </a:rPr>
            <a:t>(по подгруппам по 10 мин.)</a:t>
          </a:r>
          <a:endParaRPr lang="ru-RU" sz="2000" kern="1200" dirty="0">
            <a:latin typeface="Gabriola" panose="04040605051002020D02" pitchFamily="8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latin typeface="Gabriola" panose="04040605051002020D02" pitchFamily="82" charset="0"/>
            </a:rPr>
            <a:t>16</a:t>
          </a:r>
          <a:r>
            <a:rPr lang="ru-RU" sz="2000" b="1" kern="1200" baseline="30000" dirty="0">
              <a:latin typeface="Gabriola" panose="04040605051002020D02" pitchFamily="82" charset="0"/>
            </a:rPr>
            <a:t>30</a:t>
          </a:r>
          <a:r>
            <a:rPr lang="ru-RU" sz="2000" b="1" kern="1200" dirty="0">
              <a:latin typeface="Gabriola" panose="04040605051002020D02" pitchFamily="82" charset="0"/>
            </a:rPr>
            <a:t> -16</a:t>
          </a:r>
          <a:r>
            <a:rPr lang="ru-RU" sz="2000" b="1" kern="1200" baseline="30000" dirty="0">
              <a:latin typeface="Gabriola" panose="04040605051002020D02" pitchFamily="82" charset="0"/>
            </a:rPr>
            <a:t>40</a:t>
          </a:r>
          <a:r>
            <a:rPr lang="ru-RU" sz="2000" b="1" kern="1200" dirty="0">
              <a:latin typeface="Gabriola" panose="04040605051002020D02" pitchFamily="82" charset="0"/>
            </a:rPr>
            <a:t>-16</a:t>
          </a:r>
          <a:r>
            <a:rPr lang="ru-RU" sz="2000" b="1" kern="1200" baseline="30000" dirty="0">
              <a:latin typeface="Gabriola" panose="04040605051002020D02" pitchFamily="82" charset="0"/>
            </a:rPr>
            <a:t>50 </a:t>
          </a:r>
          <a:r>
            <a:rPr lang="ru-RU" sz="2000" b="1" kern="1200" dirty="0">
              <a:latin typeface="Gabriola" panose="04040605051002020D02" pitchFamily="82" charset="0"/>
            </a:rPr>
            <a:t>Физкультура               </a:t>
          </a:r>
          <a:r>
            <a:rPr lang="ru-RU" sz="2000" kern="1200" dirty="0">
              <a:latin typeface="Gabriola" panose="04040605051002020D02" pitchFamily="82" charset="0"/>
            </a:rPr>
            <a:t>(в группе) </a:t>
          </a:r>
          <a:r>
            <a:rPr lang="ru-RU" sz="2000" i="1" kern="1200" dirty="0">
              <a:latin typeface="Gabriola" panose="04040605051002020D02" pitchFamily="82" charset="0"/>
            </a:rPr>
            <a:t>(по подгруппам по 10 мин.)</a:t>
          </a:r>
          <a:endParaRPr lang="ru-RU" sz="2000" kern="1200" dirty="0">
            <a:latin typeface="Gabriola" panose="04040605051002020D02" pitchFamily="82" charset="0"/>
          </a:endParaRPr>
        </a:p>
      </dsp:txBody>
      <dsp:txXfrm>
        <a:off x="5534" y="543152"/>
        <a:ext cx="2121693" cy="4249260"/>
      </dsp:txXfrm>
    </dsp:sp>
    <dsp:sp modelId="{814F36FB-3E20-49AC-9269-6E42AA8593BB}">
      <dsp:nvSpPr>
        <dsp:cNvPr id="0" name=""/>
        <dsp:cNvSpPr/>
      </dsp:nvSpPr>
      <dsp:spPr>
        <a:xfrm>
          <a:off x="2424265" y="24752"/>
          <a:ext cx="2121693" cy="518400"/>
        </a:xfrm>
        <a:prstGeom prst="rect">
          <a:avLst/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ВТОРНИК</a:t>
          </a:r>
        </a:p>
      </dsp:txBody>
      <dsp:txXfrm>
        <a:off x="2424265" y="24752"/>
        <a:ext cx="2121693" cy="518400"/>
      </dsp:txXfrm>
    </dsp:sp>
    <dsp:sp modelId="{CF348F02-F661-41B4-8E60-799B7C7C1C08}">
      <dsp:nvSpPr>
        <dsp:cNvPr id="0" name=""/>
        <dsp:cNvSpPr/>
      </dsp:nvSpPr>
      <dsp:spPr>
        <a:xfrm>
          <a:off x="2424265" y="543152"/>
          <a:ext cx="2121693" cy="4249260"/>
        </a:xfrm>
        <a:prstGeom prst="rect">
          <a:avLst/>
        </a:prstGeom>
        <a:solidFill>
          <a:schemeClr val="accent4">
            <a:tint val="40000"/>
            <a:alpha val="90000"/>
            <a:hueOff val="2715481"/>
            <a:satOff val="-12811"/>
            <a:lumOff val="-46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715481"/>
              <a:satOff val="-12811"/>
              <a:lumOff val="-4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latin typeface="Gabriola" panose="04040605051002020D02" pitchFamily="82" charset="0"/>
            </a:rPr>
            <a:t>09</a:t>
          </a:r>
          <a:r>
            <a:rPr lang="ru-RU" sz="2000" b="1" kern="1200" baseline="30000" dirty="0">
              <a:latin typeface="Gabriola" panose="04040605051002020D02" pitchFamily="82" charset="0"/>
            </a:rPr>
            <a:t>00</a:t>
          </a:r>
          <a:r>
            <a:rPr lang="ru-RU" sz="2000" b="1" kern="1200" dirty="0">
              <a:latin typeface="Gabriola" panose="04040605051002020D02" pitchFamily="82" charset="0"/>
            </a:rPr>
            <a:t> -09</a:t>
          </a:r>
          <a:r>
            <a:rPr lang="ru-RU" sz="2000" b="1" kern="1200" baseline="30000" dirty="0">
              <a:latin typeface="Gabriola" panose="04040605051002020D02" pitchFamily="82" charset="0"/>
            </a:rPr>
            <a:t>10</a:t>
          </a:r>
          <a:r>
            <a:rPr lang="ru-RU" sz="2000" b="1" kern="1200" dirty="0">
              <a:latin typeface="Gabriola" panose="04040605051002020D02" pitchFamily="82" charset="0"/>
            </a:rPr>
            <a:t>-09</a:t>
          </a:r>
          <a:r>
            <a:rPr lang="ru-RU" sz="2000" b="1" kern="1200" baseline="30000" dirty="0">
              <a:latin typeface="Gabriola" panose="04040605051002020D02" pitchFamily="82" charset="0"/>
            </a:rPr>
            <a:t>20 </a:t>
          </a:r>
          <a:r>
            <a:rPr lang="ru-RU" sz="2000" b="1" kern="1200" dirty="0">
              <a:latin typeface="Gabriola" panose="04040605051002020D02" pitchFamily="82" charset="0"/>
            </a:rPr>
            <a:t>Развитие речи         </a:t>
          </a:r>
          <a:r>
            <a:rPr lang="ru-RU" sz="2000" i="1" kern="1200" dirty="0">
              <a:latin typeface="Gabriola" panose="04040605051002020D02" pitchFamily="82" charset="0"/>
            </a:rPr>
            <a:t>(по подгруппам по 10 мин.)</a:t>
          </a:r>
          <a:endParaRPr lang="ru-RU" sz="2000" kern="1200" dirty="0">
            <a:latin typeface="Gabriola" panose="04040605051002020D02" pitchFamily="8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latin typeface="Gabriola" panose="04040605051002020D02" pitchFamily="82" charset="0"/>
            </a:rPr>
            <a:t>10</a:t>
          </a:r>
          <a:r>
            <a:rPr lang="ru-RU" sz="2000" b="1" kern="1200" baseline="30000" dirty="0">
              <a:latin typeface="Gabriola" panose="04040605051002020D02" pitchFamily="82" charset="0"/>
            </a:rPr>
            <a:t>30</a:t>
          </a:r>
          <a:r>
            <a:rPr lang="ru-RU" sz="2000" b="1" kern="1200" dirty="0">
              <a:latin typeface="Gabriola" panose="04040605051002020D02" pitchFamily="82" charset="0"/>
            </a:rPr>
            <a:t> -10</a:t>
          </a:r>
          <a:r>
            <a:rPr lang="ru-RU" sz="2000" b="1" kern="1200" baseline="30000" dirty="0">
              <a:latin typeface="Gabriola" panose="04040605051002020D02" pitchFamily="82" charset="0"/>
            </a:rPr>
            <a:t>40             </a:t>
          </a:r>
          <a:r>
            <a:rPr lang="ru-RU" sz="2000" b="1" kern="1200" dirty="0">
              <a:latin typeface="Gabriola" panose="04040605051002020D02" pitchFamily="82" charset="0"/>
            </a:rPr>
            <a:t>Физкультура</a:t>
          </a:r>
          <a:r>
            <a:rPr lang="ru-RU" sz="2000" b="1" kern="1200" baseline="30000" dirty="0">
              <a:latin typeface="Gabriola" panose="04040605051002020D02" pitchFamily="82" charset="0"/>
            </a:rPr>
            <a:t> </a:t>
          </a:r>
          <a:r>
            <a:rPr lang="ru-RU" sz="2000" kern="1200" dirty="0">
              <a:latin typeface="Gabriola" panose="04040605051002020D02" pitchFamily="82" charset="0"/>
            </a:rPr>
            <a:t>(на прогулке)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latin typeface="Gabriola" panose="04040605051002020D02" pitchFamily="82" charset="0"/>
            </a:rPr>
            <a:t>16</a:t>
          </a:r>
          <a:r>
            <a:rPr lang="ru-RU" sz="2000" b="1" kern="1200" baseline="30000" dirty="0">
              <a:latin typeface="Gabriola" panose="04040605051002020D02" pitchFamily="82" charset="0"/>
            </a:rPr>
            <a:t>30</a:t>
          </a:r>
          <a:r>
            <a:rPr lang="ru-RU" sz="2000" b="1" kern="1200" dirty="0">
              <a:latin typeface="Gabriola" panose="04040605051002020D02" pitchFamily="82" charset="0"/>
            </a:rPr>
            <a:t> -16</a:t>
          </a:r>
          <a:r>
            <a:rPr lang="ru-RU" sz="2000" b="1" kern="1200" baseline="30000" dirty="0">
              <a:latin typeface="Gabriola" panose="04040605051002020D02" pitchFamily="82" charset="0"/>
            </a:rPr>
            <a:t>40</a:t>
          </a:r>
          <a:r>
            <a:rPr lang="ru-RU" sz="2000" b="1" kern="1200" dirty="0">
              <a:latin typeface="Gabriola" panose="04040605051002020D02" pitchFamily="82" charset="0"/>
            </a:rPr>
            <a:t>-16</a:t>
          </a:r>
          <a:r>
            <a:rPr lang="ru-RU" sz="2000" b="1" kern="1200" baseline="30000" dirty="0">
              <a:latin typeface="Gabriola" panose="04040605051002020D02" pitchFamily="82" charset="0"/>
            </a:rPr>
            <a:t>50 </a:t>
          </a:r>
          <a:r>
            <a:rPr lang="ru-RU" sz="2000" b="1" kern="1200" dirty="0">
              <a:latin typeface="Gabriola" panose="04040605051002020D02" pitchFamily="82" charset="0"/>
            </a:rPr>
            <a:t>Музыка</a:t>
          </a:r>
          <a:endParaRPr lang="ru-RU" sz="2000" kern="1200" dirty="0">
            <a:latin typeface="Gabriola" panose="04040605051002020D02" pitchFamily="82" charset="0"/>
          </a:endParaRPr>
        </a:p>
      </dsp:txBody>
      <dsp:txXfrm>
        <a:off x="2424265" y="543152"/>
        <a:ext cx="2121693" cy="4249260"/>
      </dsp:txXfrm>
    </dsp:sp>
    <dsp:sp modelId="{43EE20AA-C8DD-4388-9911-E4489409A217}">
      <dsp:nvSpPr>
        <dsp:cNvPr id="0" name=""/>
        <dsp:cNvSpPr/>
      </dsp:nvSpPr>
      <dsp:spPr>
        <a:xfrm>
          <a:off x="4842996" y="24752"/>
          <a:ext cx="2121693" cy="518400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СРЕДА</a:t>
          </a:r>
        </a:p>
      </dsp:txBody>
      <dsp:txXfrm>
        <a:off x="4842996" y="24752"/>
        <a:ext cx="2121693" cy="518400"/>
      </dsp:txXfrm>
    </dsp:sp>
    <dsp:sp modelId="{3A18B64B-9643-4567-BF76-C387AE895CF1}">
      <dsp:nvSpPr>
        <dsp:cNvPr id="0" name=""/>
        <dsp:cNvSpPr/>
      </dsp:nvSpPr>
      <dsp:spPr>
        <a:xfrm>
          <a:off x="4842996" y="543152"/>
          <a:ext cx="2121693" cy="4249260"/>
        </a:xfrm>
        <a:prstGeom prst="rect">
          <a:avLst/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latin typeface="Gabriola" panose="04040605051002020D02" pitchFamily="82" charset="0"/>
            </a:rPr>
            <a:t>09</a:t>
          </a:r>
          <a:r>
            <a:rPr lang="ru-RU" sz="2000" b="1" kern="1200" baseline="30000" dirty="0">
              <a:latin typeface="Gabriola" panose="04040605051002020D02" pitchFamily="82" charset="0"/>
            </a:rPr>
            <a:t>00</a:t>
          </a:r>
          <a:r>
            <a:rPr lang="ru-RU" sz="2000" b="1" kern="1200" dirty="0">
              <a:latin typeface="Gabriola" panose="04040605051002020D02" pitchFamily="82" charset="0"/>
            </a:rPr>
            <a:t> -09</a:t>
          </a:r>
          <a:r>
            <a:rPr lang="ru-RU" sz="2000" b="1" kern="1200" baseline="30000" dirty="0">
              <a:latin typeface="Gabriola" panose="04040605051002020D02" pitchFamily="82" charset="0"/>
            </a:rPr>
            <a:t>10</a:t>
          </a:r>
          <a:r>
            <a:rPr lang="ru-RU" sz="2000" b="1" kern="1200" dirty="0">
              <a:latin typeface="Gabriola" panose="04040605051002020D02" pitchFamily="82" charset="0"/>
            </a:rPr>
            <a:t>-09</a:t>
          </a:r>
          <a:r>
            <a:rPr lang="ru-RU" sz="2000" b="1" kern="1200" baseline="30000" dirty="0">
              <a:latin typeface="Gabriola" panose="04040605051002020D02" pitchFamily="82" charset="0"/>
            </a:rPr>
            <a:t>20             </a:t>
          </a:r>
          <a:r>
            <a:rPr lang="ru-RU" sz="2000" b="1" kern="1200" dirty="0">
              <a:latin typeface="Gabriola" panose="04040605051002020D02" pitchFamily="82" charset="0"/>
            </a:rPr>
            <a:t>Лепка /конструирование  </a:t>
          </a:r>
          <a:r>
            <a:rPr lang="ru-RU" sz="2000" i="1" kern="1200" dirty="0">
              <a:latin typeface="Gabriola" panose="04040605051002020D02" pitchFamily="82" charset="0"/>
            </a:rPr>
            <a:t>(по подгруппам по 10 мин.)</a:t>
          </a:r>
          <a:endParaRPr lang="ru-RU" sz="2000" kern="1200" dirty="0">
            <a:latin typeface="Gabriola" panose="04040605051002020D02" pitchFamily="8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latin typeface="Gabriola" panose="04040605051002020D02" pitchFamily="82" charset="0"/>
            </a:rPr>
            <a:t>16</a:t>
          </a:r>
          <a:r>
            <a:rPr lang="ru-RU" sz="2000" b="1" kern="1200" baseline="30000" dirty="0">
              <a:latin typeface="Gabriola" panose="04040605051002020D02" pitchFamily="82" charset="0"/>
            </a:rPr>
            <a:t>30</a:t>
          </a:r>
          <a:r>
            <a:rPr lang="ru-RU" sz="2000" b="1" kern="1200" dirty="0">
              <a:latin typeface="Gabriola" panose="04040605051002020D02" pitchFamily="82" charset="0"/>
            </a:rPr>
            <a:t> -16</a:t>
          </a:r>
          <a:r>
            <a:rPr lang="ru-RU" sz="2000" b="1" kern="1200" baseline="30000" dirty="0">
              <a:latin typeface="Gabriola" panose="04040605051002020D02" pitchFamily="82" charset="0"/>
            </a:rPr>
            <a:t>40</a:t>
          </a:r>
          <a:r>
            <a:rPr lang="ru-RU" sz="2000" b="1" kern="1200" dirty="0">
              <a:latin typeface="Gabriola" panose="04040605051002020D02" pitchFamily="82" charset="0"/>
            </a:rPr>
            <a:t>-16</a:t>
          </a:r>
          <a:r>
            <a:rPr lang="ru-RU" sz="2000" b="1" kern="1200" baseline="30000" dirty="0">
              <a:latin typeface="Gabriola" panose="04040605051002020D02" pitchFamily="82" charset="0"/>
            </a:rPr>
            <a:t>50 </a:t>
          </a:r>
          <a:r>
            <a:rPr lang="ru-RU" sz="2000" b="1" kern="1200" dirty="0">
              <a:latin typeface="Gabriola" panose="04040605051002020D02" pitchFamily="82" charset="0"/>
            </a:rPr>
            <a:t>Физкультура               </a:t>
          </a:r>
          <a:r>
            <a:rPr lang="ru-RU" sz="2000" kern="1200" dirty="0">
              <a:latin typeface="Gabriola" panose="04040605051002020D02" pitchFamily="82" charset="0"/>
            </a:rPr>
            <a:t>(в группе) </a:t>
          </a:r>
          <a:r>
            <a:rPr lang="ru-RU" sz="2000" i="1" kern="1200" dirty="0">
              <a:latin typeface="Gabriola" panose="04040605051002020D02" pitchFamily="82" charset="0"/>
            </a:rPr>
            <a:t>(по подгруппам по 10 мин.)</a:t>
          </a:r>
          <a:endParaRPr lang="ru-RU" sz="2000" kern="1200" dirty="0">
            <a:latin typeface="Gabriola" panose="04040605051002020D02" pitchFamily="82" charset="0"/>
          </a:endParaRPr>
        </a:p>
      </dsp:txBody>
      <dsp:txXfrm>
        <a:off x="4842996" y="543152"/>
        <a:ext cx="2121693" cy="4249260"/>
      </dsp:txXfrm>
    </dsp:sp>
    <dsp:sp modelId="{09409C0A-F026-4A60-992F-97A14870DE67}">
      <dsp:nvSpPr>
        <dsp:cNvPr id="0" name=""/>
        <dsp:cNvSpPr/>
      </dsp:nvSpPr>
      <dsp:spPr>
        <a:xfrm>
          <a:off x="7261727" y="24752"/>
          <a:ext cx="2121693" cy="518400"/>
        </a:xfrm>
        <a:prstGeom prst="rect">
          <a:avLst/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ЧЕТВЕРГ</a:t>
          </a:r>
        </a:p>
      </dsp:txBody>
      <dsp:txXfrm>
        <a:off x="7261727" y="24752"/>
        <a:ext cx="2121693" cy="518400"/>
      </dsp:txXfrm>
    </dsp:sp>
    <dsp:sp modelId="{E23BD1B9-9D16-4728-8800-7228724D6078}">
      <dsp:nvSpPr>
        <dsp:cNvPr id="0" name=""/>
        <dsp:cNvSpPr/>
      </dsp:nvSpPr>
      <dsp:spPr>
        <a:xfrm>
          <a:off x="7261727" y="543152"/>
          <a:ext cx="2121693" cy="4249260"/>
        </a:xfrm>
        <a:prstGeom prst="rect">
          <a:avLst/>
        </a:prstGeom>
        <a:solidFill>
          <a:schemeClr val="accent4">
            <a:tint val="40000"/>
            <a:alpha val="90000"/>
            <a:hueOff val="8146444"/>
            <a:satOff val="-38434"/>
            <a:lumOff val="-138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8146444"/>
              <a:satOff val="-38434"/>
              <a:lumOff val="-13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latin typeface="Gabriola" panose="04040605051002020D02" pitchFamily="82" charset="0"/>
            </a:rPr>
            <a:t>09</a:t>
          </a:r>
          <a:r>
            <a:rPr lang="ru-RU" sz="2000" b="1" kern="1200" baseline="30000" dirty="0">
              <a:latin typeface="Gabriola" panose="04040605051002020D02" pitchFamily="82" charset="0"/>
            </a:rPr>
            <a:t>00</a:t>
          </a:r>
          <a:r>
            <a:rPr lang="ru-RU" sz="2000" b="1" kern="1200" dirty="0">
              <a:latin typeface="Gabriola" panose="04040605051002020D02" pitchFamily="82" charset="0"/>
            </a:rPr>
            <a:t> -09</a:t>
          </a:r>
          <a:r>
            <a:rPr lang="ru-RU" sz="2000" b="1" kern="1200" baseline="30000" dirty="0">
              <a:latin typeface="Gabriola" panose="04040605051002020D02" pitchFamily="82" charset="0"/>
            </a:rPr>
            <a:t>10</a:t>
          </a:r>
          <a:r>
            <a:rPr lang="ru-RU" sz="2000" b="1" kern="1200" dirty="0">
              <a:latin typeface="Gabriola" panose="04040605051002020D02" pitchFamily="82" charset="0"/>
            </a:rPr>
            <a:t>-09</a:t>
          </a:r>
          <a:r>
            <a:rPr lang="ru-RU" sz="2000" b="1" kern="1200" baseline="30000" dirty="0">
              <a:latin typeface="Gabriola" panose="04040605051002020D02" pitchFamily="82" charset="0"/>
            </a:rPr>
            <a:t>20 </a:t>
          </a:r>
          <a:r>
            <a:rPr lang="ru-RU" sz="2000" b="1" kern="1200" dirty="0">
              <a:latin typeface="Gabriola" panose="04040605051002020D02" pitchFamily="82" charset="0"/>
            </a:rPr>
            <a:t>Развитие речи              </a:t>
          </a:r>
          <a:r>
            <a:rPr lang="ru-RU" sz="2000" i="1" kern="1200" dirty="0">
              <a:latin typeface="Gabriola" panose="04040605051002020D02" pitchFamily="82" charset="0"/>
            </a:rPr>
            <a:t>(по подгруппам по 10 мин.)</a:t>
          </a:r>
          <a:endParaRPr lang="ru-RU" sz="2000" kern="1200" dirty="0">
            <a:latin typeface="Gabriola" panose="04040605051002020D02" pitchFamily="8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latin typeface="Gabriola" panose="04040605051002020D02" pitchFamily="82" charset="0"/>
            </a:rPr>
            <a:t>16</a:t>
          </a:r>
          <a:r>
            <a:rPr lang="ru-RU" sz="2000" b="1" kern="1200" baseline="30000" dirty="0">
              <a:latin typeface="Gabriola" panose="04040605051002020D02" pitchFamily="82" charset="0"/>
            </a:rPr>
            <a:t>30</a:t>
          </a:r>
          <a:r>
            <a:rPr lang="ru-RU" sz="2000" b="1" kern="1200" dirty="0">
              <a:latin typeface="Gabriola" panose="04040605051002020D02" pitchFamily="82" charset="0"/>
            </a:rPr>
            <a:t> -16</a:t>
          </a:r>
          <a:r>
            <a:rPr lang="ru-RU" sz="2000" b="1" kern="1200" baseline="30000" dirty="0">
              <a:latin typeface="Gabriola" panose="04040605051002020D02" pitchFamily="82" charset="0"/>
            </a:rPr>
            <a:t>40</a:t>
          </a:r>
          <a:r>
            <a:rPr lang="ru-RU" sz="2000" b="1" kern="1200" dirty="0">
              <a:latin typeface="Gabriola" panose="04040605051002020D02" pitchFamily="82" charset="0"/>
            </a:rPr>
            <a:t>-16</a:t>
          </a:r>
          <a:r>
            <a:rPr lang="ru-RU" sz="2000" b="1" kern="1200" baseline="30000" dirty="0">
              <a:latin typeface="Gabriola" panose="04040605051002020D02" pitchFamily="82" charset="0"/>
            </a:rPr>
            <a:t>50            </a:t>
          </a:r>
          <a:r>
            <a:rPr lang="ru-RU" sz="2000" b="1" kern="1200" dirty="0">
              <a:latin typeface="Gabriola" panose="04040605051002020D02" pitchFamily="82" charset="0"/>
            </a:rPr>
            <a:t>Музыка </a:t>
          </a:r>
          <a:r>
            <a:rPr lang="ru-RU" sz="2000" kern="1200" dirty="0">
              <a:latin typeface="Gabriola" panose="04040605051002020D02" pitchFamily="82" charset="0"/>
            </a:rPr>
            <a:t>(в группе)</a:t>
          </a:r>
          <a:r>
            <a:rPr lang="ru-RU" sz="2000" i="1" kern="1200" dirty="0">
              <a:latin typeface="Gabriola" panose="04040605051002020D02" pitchFamily="82" charset="0"/>
            </a:rPr>
            <a:t>(по подгруппам по 10 мин.)</a:t>
          </a:r>
          <a:endParaRPr lang="ru-RU" sz="2000" kern="1200" dirty="0">
            <a:latin typeface="Gabriola" panose="04040605051002020D02" pitchFamily="82" charset="0"/>
          </a:endParaRPr>
        </a:p>
      </dsp:txBody>
      <dsp:txXfrm>
        <a:off x="7261727" y="543152"/>
        <a:ext cx="2121693" cy="4249260"/>
      </dsp:txXfrm>
    </dsp:sp>
    <dsp:sp modelId="{280B7224-04DD-4BE5-A6AF-B165ACC638A5}">
      <dsp:nvSpPr>
        <dsp:cNvPr id="0" name=""/>
        <dsp:cNvSpPr/>
      </dsp:nvSpPr>
      <dsp:spPr>
        <a:xfrm>
          <a:off x="9680458" y="24752"/>
          <a:ext cx="2121693" cy="518400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ПЯТНИЦА</a:t>
          </a:r>
        </a:p>
      </dsp:txBody>
      <dsp:txXfrm>
        <a:off x="9680458" y="24752"/>
        <a:ext cx="2121693" cy="518400"/>
      </dsp:txXfrm>
    </dsp:sp>
    <dsp:sp modelId="{53C40676-905B-445D-A5AD-A3664D9675E3}">
      <dsp:nvSpPr>
        <dsp:cNvPr id="0" name=""/>
        <dsp:cNvSpPr/>
      </dsp:nvSpPr>
      <dsp:spPr>
        <a:xfrm>
          <a:off x="9680458" y="543152"/>
          <a:ext cx="2121693" cy="4249260"/>
        </a:xfrm>
        <a:prstGeom prst="rect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latin typeface="Gabriola" panose="04040605051002020D02" pitchFamily="82" charset="0"/>
            </a:rPr>
            <a:t>09</a:t>
          </a:r>
          <a:r>
            <a:rPr lang="ru-RU" sz="2000" b="1" kern="1200" baseline="30000" dirty="0">
              <a:latin typeface="Gabriola" panose="04040605051002020D02" pitchFamily="82" charset="0"/>
            </a:rPr>
            <a:t>00</a:t>
          </a:r>
          <a:r>
            <a:rPr lang="ru-RU" sz="2000" b="1" kern="1200" dirty="0">
              <a:latin typeface="Gabriola" panose="04040605051002020D02" pitchFamily="82" charset="0"/>
            </a:rPr>
            <a:t> -09</a:t>
          </a:r>
          <a:r>
            <a:rPr lang="ru-RU" sz="2000" b="1" kern="1200" baseline="30000" dirty="0">
              <a:latin typeface="Gabriola" panose="04040605051002020D02" pitchFamily="82" charset="0"/>
            </a:rPr>
            <a:t>10</a:t>
          </a:r>
          <a:r>
            <a:rPr lang="ru-RU" sz="2000" b="1" kern="1200" dirty="0">
              <a:latin typeface="Gabriola" panose="04040605051002020D02" pitchFamily="82" charset="0"/>
            </a:rPr>
            <a:t>-09</a:t>
          </a:r>
          <a:r>
            <a:rPr lang="ru-RU" sz="2000" b="1" kern="1200" baseline="30000" dirty="0">
              <a:latin typeface="Gabriola" panose="04040605051002020D02" pitchFamily="82" charset="0"/>
            </a:rPr>
            <a:t>20 </a:t>
          </a:r>
          <a:r>
            <a:rPr lang="ru-RU" sz="2000" b="1" kern="1200" dirty="0">
              <a:latin typeface="Gabriola" panose="04040605051002020D02" pitchFamily="82" charset="0"/>
            </a:rPr>
            <a:t>Рисование                   </a:t>
          </a:r>
          <a:r>
            <a:rPr lang="ru-RU" sz="2000" i="1" kern="1200" dirty="0">
              <a:latin typeface="Gabriola" panose="04040605051002020D02" pitchFamily="82" charset="0"/>
            </a:rPr>
            <a:t>(по подгруппам по 10 мин.)</a:t>
          </a:r>
          <a:endParaRPr lang="ru-RU" sz="2000" kern="1200" dirty="0">
            <a:latin typeface="Gabriola" panose="04040605051002020D02" pitchFamily="82" charset="0"/>
          </a:endParaRPr>
        </a:p>
      </dsp:txBody>
      <dsp:txXfrm>
        <a:off x="9680458" y="543152"/>
        <a:ext cx="2121693" cy="4249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2A04A-4C2C-479A-8957-3552331467AA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4C1F1-EC86-4B49-928E-76012331A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319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AE4B7-6884-4475-9B8C-C8F5A8830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AD2E68-5AF7-4F7D-BB27-C3C77E462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599FFC-4440-483A-B708-125B69185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E6F7C-1219-4032-81A7-2BF0BBA8D49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511EF-5219-428B-BF4A-FB55002B8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11BB7A-D675-4EB2-B607-C20596F98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DFFF-F977-4101-8A61-6CA27B7EE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0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A81100-FC4F-45B9-BEDD-8CBC408F8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D4DF6A-8A15-4900-9368-056968BF8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7CA319-7024-4C11-8D3B-C8FC1368C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48F651-1482-4643-A606-70BD88761B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F928F0-27C5-4750-BEAA-F645285BF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CCB244-E9F8-4086-853C-E78F8D809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E6F7C-1219-4032-81A7-2BF0BBA8D49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FE147B-E436-43EB-8A3A-DF1756E3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16D91B2-F5AA-452E-A14F-D9A3B6EB7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DFFF-F977-4101-8A61-6CA27B7EE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2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AA6D4-3A7D-454A-81F5-0C2C7C0FE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FA4F76-8F00-48C3-8C9B-D806D61A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E6F7C-1219-4032-81A7-2BF0BBA8D49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76A3FC8-A69D-4375-BF38-43322B238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408F36-5C13-49E1-A7DF-FF0F53F99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DFFF-F977-4101-8A61-6CA27B7EE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95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4D50461-0C70-4BC2-B4FE-8B26FFE53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E6F7C-1219-4032-81A7-2BF0BBA8D49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67C622D-7EE5-4EEF-AC87-3B15CB3CA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28E9CC-8439-45EA-9B6D-0D5CB44D3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DFFF-F977-4101-8A61-6CA27B7EE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01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8373F-DC3B-4CA7-9FAF-020AA31D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CA0F11-2B40-40A0-8E44-CAAB3B665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83453B-8E81-4F0E-8F6F-7532D110F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A0481B-F104-49E2-858E-F498BAFE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E6F7C-1219-4032-81A7-2BF0BBA8D49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0A39B1-4B94-4EB8-B10D-446AD7EF5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9E7BDB-68A7-4EFF-8B9F-65507FBB1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DFFF-F977-4101-8A61-6CA27B7EE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3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788BC-BBE6-4E92-A8CA-BB59C430B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47B700C-AB27-4F3E-AAF1-897A5582D7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E4933B-8F1C-45E2-97FB-325DC8238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D7AB09-C73C-4A14-8956-14A7128BC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E6F7C-1219-4032-81A7-2BF0BBA8D49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399E13-581D-4E10-9665-6F7714AA5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0A4E4E-F4F8-4DF1-BACE-5EE8B82E4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DFFF-F977-4101-8A61-6CA27B7EE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87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D4319-800E-4124-AA1E-DA97C1E0A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B2C507-437A-4B67-BBA9-579B09BE2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D1F57-6E52-462F-9123-F39DC3EAF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E6F7C-1219-4032-81A7-2BF0BBA8D49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165158-8864-4AE1-BEF8-46494BE66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B6BF31-3997-443C-971A-D93AF4F6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DFFF-F977-4101-8A61-6CA27B7EE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60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D3DE8B-6224-4085-95F2-6F01842A6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5A554-E2FF-4916-9477-3A18A5FAB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ABF90-9ABC-4C6E-B4DD-4E622A41E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E6F7C-1219-4032-81A7-2BF0BBA8D49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F2FEA5-169E-4616-87F6-D05C23BA5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7BF7-480C-48B3-9388-77725AE53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DFFF-F977-4101-8A61-6CA27B7EE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17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внешний, вода, закат&#10;&#10;Автоматически созданное описание">
            <a:extLst>
              <a:ext uri="{FF2B5EF4-FFF2-40B4-BE49-F238E27FC236}">
                <a16:creationId xmlns:a16="http://schemas.microsoft.com/office/drawing/2014/main" id="{1281AA60-39D6-45E0-99B8-9FC5A234F6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38" y="303433"/>
            <a:ext cx="7170683" cy="147210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5847BA-B002-47B3-9FF8-E6AF73E63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DB45FA-052C-434E-BDB8-3DE79BC8F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B44825-19EA-4B9F-A60E-21B35A380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E6F7C-1219-4032-81A7-2BF0BBA8D49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66A5F6-7510-42A0-A90D-89655CA03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58A404-6F48-4E1F-BFD6-94D24C68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DFFF-F977-4101-8A61-6CA27B7EE4F7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EB0E4B7-D223-4AF2-A8D7-C30230ECA01D}"/>
              </a:ext>
            </a:extLst>
          </p:cNvPr>
          <p:cNvCxnSpPr/>
          <p:nvPr userDrawn="1"/>
        </p:nvCxnSpPr>
        <p:spPr>
          <a:xfrm>
            <a:off x="1555531" y="1545021"/>
            <a:ext cx="3510455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Рисунок 10" descr="Головоломка со сплошной заливкой">
            <a:extLst>
              <a:ext uri="{FF2B5EF4-FFF2-40B4-BE49-F238E27FC236}">
                <a16:creationId xmlns:a16="http://schemas.microsoft.com/office/drawing/2014/main" id="{2B037416-1043-461C-9140-22B8D25ED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1053904" y="4836347"/>
            <a:ext cx="914400" cy="914400"/>
          </a:xfrm>
          <a:prstGeom prst="rect">
            <a:avLst/>
          </a:prstGeom>
        </p:spPr>
      </p:pic>
      <p:pic>
        <p:nvPicPr>
          <p:cNvPr id="12" name="Рисунок 11" descr="Головоломка со сплошной заливкой">
            <a:extLst>
              <a:ext uri="{FF2B5EF4-FFF2-40B4-BE49-F238E27FC236}">
                <a16:creationId xmlns:a16="http://schemas.microsoft.com/office/drawing/2014/main" id="{6DD10018-EF9D-4C7E-A2BD-1642E3FA73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52233" y="5229253"/>
            <a:ext cx="914400" cy="914400"/>
          </a:xfrm>
          <a:prstGeom prst="rect">
            <a:avLst/>
          </a:prstGeom>
        </p:spPr>
      </p:pic>
      <p:pic>
        <p:nvPicPr>
          <p:cNvPr id="13" name="Рисунок 12" descr="Головоломка со сплошной заливкой">
            <a:extLst>
              <a:ext uri="{FF2B5EF4-FFF2-40B4-BE49-F238E27FC236}">
                <a16:creationId xmlns:a16="http://schemas.microsoft.com/office/drawing/2014/main" id="{6A2735F2-A2A0-4CDF-A7F0-C8410F3F90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11011291" y="5580631"/>
            <a:ext cx="914400" cy="9144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8A49814-79F0-4898-931E-7C622906BCE9}"/>
              </a:ext>
            </a:extLst>
          </p:cNvPr>
          <p:cNvSpPr/>
          <p:nvPr userDrawn="1"/>
        </p:nvSpPr>
        <p:spPr>
          <a:xfrm>
            <a:off x="8358352" y="1481138"/>
            <a:ext cx="723900" cy="419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5CF292E5-E046-4078-8029-342E92109FC9}"/>
              </a:ext>
            </a:extLst>
          </p:cNvPr>
          <p:cNvSpPr/>
          <p:nvPr userDrawn="1"/>
        </p:nvSpPr>
        <p:spPr>
          <a:xfrm>
            <a:off x="381000" y="3429000"/>
            <a:ext cx="558800" cy="520700"/>
          </a:xfrm>
          <a:prstGeom prst="triangl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8B59867-83D3-4A36-A48A-48C69FAC60FA}"/>
              </a:ext>
            </a:extLst>
          </p:cNvPr>
          <p:cNvSpPr/>
          <p:nvPr userDrawn="1"/>
        </p:nvSpPr>
        <p:spPr>
          <a:xfrm>
            <a:off x="1397000" y="6176963"/>
            <a:ext cx="635000" cy="6350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378FF557-D870-4C04-8D74-16851276E79F}"/>
              </a:ext>
            </a:extLst>
          </p:cNvPr>
          <p:cNvSpPr/>
          <p:nvPr userDrawn="1"/>
        </p:nvSpPr>
        <p:spPr>
          <a:xfrm>
            <a:off x="8791575" y="6062663"/>
            <a:ext cx="711994" cy="228600"/>
          </a:xfrm>
          <a:custGeom>
            <a:avLst/>
            <a:gdLst>
              <a:gd name="connsiteX0" fmla="*/ 0 w 711994"/>
              <a:gd name="connsiteY0" fmla="*/ 228600 h 228600"/>
              <a:gd name="connsiteX1" fmla="*/ 164306 w 711994"/>
              <a:gd name="connsiteY1" fmla="*/ 14287 h 228600"/>
              <a:gd name="connsiteX2" fmla="*/ 311944 w 711994"/>
              <a:gd name="connsiteY2" fmla="*/ 221456 h 228600"/>
              <a:gd name="connsiteX3" fmla="*/ 454819 w 711994"/>
              <a:gd name="connsiteY3" fmla="*/ 9525 h 228600"/>
              <a:gd name="connsiteX4" fmla="*/ 597694 w 711994"/>
              <a:gd name="connsiteY4" fmla="*/ 214312 h 228600"/>
              <a:gd name="connsiteX5" fmla="*/ 711994 w 711994"/>
              <a:gd name="connsiteY5" fmla="*/ 0 h 228600"/>
              <a:gd name="connsiteX6" fmla="*/ 711994 w 711994"/>
              <a:gd name="connsiteY6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1994" h="228600">
                <a:moveTo>
                  <a:pt x="0" y="228600"/>
                </a:moveTo>
                <a:cubicBezTo>
                  <a:pt x="56157" y="122039"/>
                  <a:pt x="112315" y="15478"/>
                  <a:pt x="164306" y="14287"/>
                </a:cubicBezTo>
                <a:cubicBezTo>
                  <a:pt x="216297" y="13096"/>
                  <a:pt x="263525" y="222250"/>
                  <a:pt x="311944" y="221456"/>
                </a:cubicBezTo>
                <a:cubicBezTo>
                  <a:pt x="360363" y="220662"/>
                  <a:pt x="407194" y="10716"/>
                  <a:pt x="454819" y="9525"/>
                </a:cubicBezTo>
                <a:cubicBezTo>
                  <a:pt x="502444" y="8334"/>
                  <a:pt x="554832" y="215899"/>
                  <a:pt x="597694" y="214312"/>
                </a:cubicBezTo>
                <a:cubicBezTo>
                  <a:pt x="640556" y="212725"/>
                  <a:pt x="711994" y="0"/>
                  <a:pt x="711994" y="0"/>
                </a:cubicBezTo>
                <a:lnTo>
                  <a:pt x="711994" y="0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2D595FCE-B296-4C87-81A7-13053D37576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13213" y="1825625"/>
            <a:ext cx="52578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1716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5847BA-B002-47B3-9FF8-E6AF73E63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DB45FA-052C-434E-BDB8-3DE79BC8F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B44825-19EA-4B9F-A60E-21B35A380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E6F7C-1219-4032-81A7-2BF0BBA8D49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66A5F6-7510-42A0-A90D-89655CA03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58A404-6F48-4E1F-BFD6-94D24C68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DFFF-F977-4101-8A61-6CA27B7EE4F7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EB0E4B7-D223-4AF2-A8D7-C30230ECA01D}"/>
              </a:ext>
            </a:extLst>
          </p:cNvPr>
          <p:cNvCxnSpPr/>
          <p:nvPr userDrawn="1"/>
        </p:nvCxnSpPr>
        <p:spPr>
          <a:xfrm>
            <a:off x="1555531" y="1545021"/>
            <a:ext cx="3510455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Рисунок 10" descr="Головоломка со сплошной заливкой">
            <a:extLst>
              <a:ext uri="{FF2B5EF4-FFF2-40B4-BE49-F238E27FC236}">
                <a16:creationId xmlns:a16="http://schemas.microsoft.com/office/drawing/2014/main" id="{2B037416-1043-461C-9140-22B8D25ED4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053904" y="4836347"/>
            <a:ext cx="914400" cy="914400"/>
          </a:xfrm>
          <a:prstGeom prst="rect">
            <a:avLst/>
          </a:prstGeom>
        </p:spPr>
      </p:pic>
      <p:pic>
        <p:nvPicPr>
          <p:cNvPr id="12" name="Рисунок 11" descr="Головоломка со сплошной заливкой">
            <a:extLst>
              <a:ext uri="{FF2B5EF4-FFF2-40B4-BE49-F238E27FC236}">
                <a16:creationId xmlns:a16="http://schemas.microsoft.com/office/drawing/2014/main" id="{6DD10018-EF9D-4C7E-A2BD-1642E3FA73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2233" y="5229253"/>
            <a:ext cx="914400" cy="914400"/>
          </a:xfrm>
          <a:prstGeom prst="rect">
            <a:avLst/>
          </a:prstGeom>
        </p:spPr>
      </p:pic>
      <p:pic>
        <p:nvPicPr>
          <p:cNvPr id="13" name="Рисунок 12" descr="Головоломка со сплошной заливкой">
            <a:extLst>
              <a:ext uri="{FF2B5EF4-FFF2-40B4-BE49-F238E27FC236}">
                <a16:creationId xmlns:a16="http://schemas.microsoft.com/office/drawing/2014/main" id="{6A2735F2-A2A0-4CDF-A7F0-C8410F3F90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1011291" y="5580631"/>
            <a:ext cx="914400" cy="9144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8A49814-79F0-4898-931E-7C622906BCE9}"/>
              </a:ext>
            </a:extLst>
          </p:cNvPr>
          <p:cNvSpPr/>
          <p:nvPr userDrawn="1"/>
        </p:nvSpPr>
        <p:spPr>
          <a:xfrm>
            <a:off x="7759700" y="990600"/>
            <a:ext cx="723900" cy="419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5CF292E5-E046-4078-8029-342E92109FC9}"/>
              </a:ext>
            </a:extLst>
          </p:cNvPr>
          <p:cNvSpPr/>
          <p:nvPr userDrawn="1"/>
        </p:nvSpPr>
        <p:spPr>
          <a:xfrm>
            <a:off x="381000" y="3429000"/>
            <a:ext cx="558800" cy="520700"/>
          </a:xfrm>
          <a:prstGeom prst="triangl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8B59867-83D3-4A36-A48A-48C69FAC60FA}"/>
              </a:ext>
            </a:extLst>
          </p:cNvPr>
          <p:cNvSpPr/>
          <p:nvPr userDrawn="1"/>
        </p:nvSpPr>
        <p:spPr>
          <a:xfrm>
            <a:off x="1397000" y="6176963"/>
            <a:ext cx="635000" cy="6350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378FF557-D870-4C04-8D74-16851276E79F}"/>
              </a:ext>
            </a:extLst>
          </p:cNvPr>
          <p:cNvSpPr/>
          <p:nvPr userDrawn="1"/>
        </p:nvSpPr>
        <p:spPr>
          <a:xfrm>
            <a:off x="8791575" y="6062663"/>
            <a:ext cx="711994" cy="228600"/>
          </a:xfrm>
          <a:custGeom>
            <a:avLst/>
            <a:gdLst>
              <a:gd name="connsiteX0" fmla="*/ 0 w 711994"/>
              <a:gd name="connsiteY0" fmla="*/ 228600 h 228600"/>
              <a:gd name="connsiteX1" fmla="*/ 164306 w 711994"/>
              <a:gd name="connsiteY1" fmla="*/ 14287 h 228600"/>
              <a:gd name="connsiteX2" fmla="*/ 311944 w 711994"/>
              <a:gd name="connsiteY2" fmla="*/ 221456 h 228600"/>
              <a:gd name="connsiteX3" fmla="*/ 454819 w 711994"/>
              <a:gd name="connsiteY3" fmla="*/ 9525 h 228600"/>
              <a:gd name="connsiteX4" fmla="*/ 597694 w 711994"/>
              <a:gd name="connsiteY4" fmla="*/ 214312 h 228600"/>
              <a:gd name="connsiteX5" fmla="*/ 711994 w 711994"/>
              <a:gd name="connsiteY5" fmla="*/ 0 h 228600"/>
              <a:gd name="connsiteX6" fmla="*/ 711994 w 711994"/>
              <a:gd name="connsiteY6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1994" h="228600">
                <a:moveTo>
                  <a:pt x="0" y="228600"/>
                </a:moveTo>
                <a:cubicBezTo>
                  <a:pt x="56157" y="122039"/>
                  <a:pt x="112315" y="15478"/>
                  <a:pt x="164306" y="14287"/>
                </a:cubicBezTo>
                <a:cubicBezTo>
                  <a:pt x="216297" y="13096"/>
                  <a:pt x="263525" y="222250"/>
                  <a:pt x="311944" y="221456"/>
                </a:cubicBezTo>
                <a:cubicBezTo>
                  <a:pt x="360363" y="220662"/>
                  <a:pt x="407194" y="10716"/>
                  <a:pt x="454819" y="9525"/>
                </a:cubicBezTo>
                <a:cubicBezTo>
                  <a:pt x="502444" y="8334"/>
                  <a:pt x="554832" y="215899"/>
                  <a:pt x="597694" y="214312"/>
                </a:cubicBezTo>
                <a:cubicBezTo>
                  <a:pt x="640556" y="212725"/>
                  <a:pt x="711994" y="0"/>
                  <a:pt x="711994" y="0"/>
                </a:cubicBezTo>
                <a:lnTo>
                  <a:pt x="711994" y="0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91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EE590DB-9CB4-438D-9208-4CF7240D246B}"/>
              </a:ext>
            </a:extLst>
          </p:cNvPr>
          <p:cNvSpPr/>
          <p:nvPr userDrawn="1"/>
        </p:nvSpPr>
        <p:spPr>
          <a:xfrm>
            <a:off x="0" y="-1"/>
            <a:ext cx="12192000" cy="6347861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5583 w 12192000"/>
              <a:gd name="connsiteY2" fmla="*/ 3696101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125777 w 12192000"/>
              <a:gd name="connsiteY2" fmla="*/ 4302492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125777 w 12192000"/>
              <a:gd name="connsiteY2" fmla="*/ 4302492 h 6858000"/>
              <a:gd name="connsiteX3" fmla="*/ 10854089 w 12192000"/>
              <a:gd name="connsiteY3" fmla="*/ 5183204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1069053 w 12192000"/>
              <a:gd name="connsiteY2" fmla="*/ 4485372 h 6858000"/>
              <a:gd name="connsiteX3" fmla="*/ 10854089 w 12192000"/>
              <a:gd name="connsiteY3" fmla="*/ 5183204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347861"/>
              <a:gd name="connsiteX1" fmla="*/ 12192000 w 12192000"/>
              <a:gd name="connsiteY1" fmla="*/ 0 h 6347861"/>
              <a:gd name="connsiteX2" fmla="*/ 11069053 w 12192000"/>
              <a:gd name="connsiteY2" fmla="*/ 4485372 h 6347861"/>
              <a:gd name="connsiteX3" fmla="*/ 10854089 w 12192000"/>
              <a:gd name="connsiteY3" fmla="*/ 5183204 h 6347861"/>
              <a:gd name="connsiteX4" fmla="*/ 0 w 12192000"/>
              <a:gd name="connsiteY4" fmla="*/ 6347861 h 6347861"/>
              <a:gd name="connsiteX5" fmla="*/ 0 w 12192000"/>
              <a:gd name="connsiteY5" fmla="*/ 0 h 634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347861">
                <a:moveTo>
                  <a:pt x="0" y="0"/>
                </a:moveTo>
                <a:lnTo>
                  <a:pt x="12192000" y="0"/>
                </a:lnTo>
                <a:lnTo>
                  <a:pt x="11069053" y="4485372"/>
                </a:lnTo>
                <a:lnTo>
                  <a:pt x="10854089" y="5183204"/>
                </a:lnTo>
                <a:lnTo>
                  <a:pt x="0" y="634786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42900" dist="38100" dir="4800000" sx="110000" sy="110000" algn="t" rotWithShape="0">
              <a:schemeClr val="accent2">
                <a:alpha val="4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DB45FA-052C-434E-BDB8-3DE79BC8F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757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1BCA107-CFFD-48D1-A7B4-CF209A294E14}"/>
              </a:ext>
            </a:extLst>
          </p:cNvPr>
          <p:cNvSpPr/>
          <p:nvPr userDrawn="1"/>
        </p:nvSpPr>
        <p:spPr>
          <a:xfrm>
            <a:off x="7823200" y="891623"/>
            <a:ext cx="723900" cy="419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Изображение выглядит как внешний, вода, закат&#10;&#10;Автоматически созданное описание">
            <a:extLst>
              <a:ext uri="{FF2B5EF4-FFF2-40B4-BE49-F238E27FC236}">
                <a16:creationId xmlns:a16="http://schemas.microsoft.com/office/drawing/2014/main" id="{D4E8BCCB-F0E7-4D9A-99AF-1733EDE81A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38" y="303433"/>
            <a:ext cx="7170683" cy="1472105"/>
          </a:xfrm>
          <a:prstGeom prst="rect">
            <a:avLst/>
          </a:prstGeom>
        </p:spPr>
      </p:pic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9438F547-87A5-4930-A4C8-7EB1388C4384}"/>
              </a:ext>
            </a:extLst>
          </p:cNvPr>
          <p:cNvSpPr/>
          <p:nvPr userDrawn="1"/>
        </p:nvSpPr>
        <p:spPr>
          <a:xfrm>
            <a:off x="444500" y="3330023"/>
            <a:ext cx="558800" cy="520700"/>
          </a:xfrm>
          <a:prstGeom prst="triangl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6617FEA-EEA1-4848-B27D-C5F44B6E692A}"/>
              </a:ext>
            </a:extLst>
          </p:cNvPr>
          <p:cNvSpPr/>
          <p:nvPr userDrawn="1"/>
        </p:nvSpPr>
        <p:spPr>
          <a:xfrm>
            <a:off x="2171700" y="5103218"/>
            <a:ext cx="635000" cy="6350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F9006C45-C6CF-48CA-87B8-59CC06125627}"/>
              </a:ext>
            </a:extLst>
          </p:cNvPr>
          <p:cNvSpPr/>
          <p:nvPr userDrawn="1"/>
        </p:nvSpPr>
        <p:spPr>
          <a:xfrm>
            <a:off x="9172575" y="2344186"/>
            <a:ext cx="711994" cy="228600"/>
          </a:xfrm>
          <a:custGeom>
            <a:avLst/>
            <a:gdLst>
              <a:gd name="connsiteX0" fmla="*/ 0 w 711994"/>
              <a:gd name="connsiteY0" fmla="*/ 228600 h 228600"/>
              <a:gd name="connsiteX1" fmla="*/ 164306 w 711994"/>
              <a:gd name="connsiteY1" fmla="*/ 14287 h 228600"/>
              <a:gd name="connsiteX2" fmla="*/ 311944 w 711994"/>
              <a:gd name="connsiteY2" fmla="*/ 221456 h 228600"/>
              <a:gd name="connsiteX3" fmla="*/ 454819 w 711994"/>
              <a:gd name="connsiteY3" fmla="*/ 9525 h 228600"/>
              <a:gd name="connsiteX4" fmla="*/ 597694 w 711994"/>
              <a:gd name="connsiteY4" fmla="*/ 214312 h 228600"/>
              <a:gd name="connsiteX5" fmla="*/ 711994 w 711994"/>
              <a:gd name="connsiteY5" fmla="*/ 0 h 228600"/>
              <a:gd name="connsiteX6" fmla="*/ 711994 w 711994"/>
              <a:gd name="connsiteY6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1994" h="228600">
                <a:moveTo>
                  <a:pt x="0" y="228600"/>
                </a:moveTo>
                <a:cubicBezTo>
                  <a:pt x="56157" y="122039"/>
                  <a:pt x="112315" y="15478"/>
                  <a:pt x="164306" y="14287"/>
                </a:cubicBezTo>
                <a:cubicBezTo>
                  <a:pt x="216297" y="13096"/>
                  <a:pt x="263525" y="222250"/>
                  <a:pt x="311944" y="221456"/>
                </a:cubicBezTo>
                <a:cubicBezTo>
                  <a:pt x="360363" y="220662"/>
                  <a:pt x="407194" y="10716"/>
                  <a:pt x="454819" y="9525"/>
                </a:cubicBezTo>
                <a:cubicBezTo>
                  <a:pt x="502444" y="8334"/>
                  <a:pt x="554832" y="215899"/>
                  <a:pt x="597694" y="214312"/>
                </a:cubicBezTo>
                <a:cubicBezTo>
                  <a:pt x="640556" y="212725"/>
                  <a:pt x="711994" y="0"/>
                  <a:pt x="711994" y="0"/>
                </a:cubicBezTo>
                <a:lnTo>
                  <a:pt x="711994" y="0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5847BA-B002-47B3-9FF8-E6AF73E63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3035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5847BA-B002-47B3-9FF8-E6AF73E63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938" y="365125"/>
            <a:ext cx="9585434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DB45FA-052C-434E-BDB8-3DE79BC8F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938" y="1954925"/>
            <a:ext cx="9585434" cy="42220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B44825-19EA-4B9F-A60E-21B35A380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E6F7C-1219-4032-81A7-2BF0BBA8D49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66A5F6-7510-42A0-A90D-89655CA03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58A404-6F48-4E1F-BFD6-94D24C68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DFFF-F977-4101-8A61-6CA27B7EE4F7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D4906C8-32AE-405E-AD87-3E97AEF9DC21}"/>
              </a:ext>
            </a:extLst>
          </p:cNvPr>
          <p:cNvCxnSpPr/>
          <p:nvPr userDrawn="1"/>
        </p:nvCxnSpPr>
        <p:spPr>
          <a:xfrm>
            <a:off x="1555531" y="1545021"/>
            <a:ext cx="3510455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49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ешний, вода, закат&#10;&#10;Автоматически созданное описание">
            <a:extLst>
              <a:ext uri="{FF2B5EF4-FFF2-40B4-BE49-F238E27FC236}">
                <a16:creationId xmlns:a16="http://schemas.microsoft.com/office/drawing/2014/main" id="{6FC643B6-E3A4-48D1-B2C5-D2C4557C79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38" y="303433"/>
            <a:ext cx="7170683" cy="147210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5847BA-B002-47B3-9FF8-E6AF73E63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11" name="Рисунок 9" descr="Вертушка">
            <a:extLst>
              <a:ext uri="{FF2B5EF4-FFF2-40B4-BE49-F238E27FC236}">
                <a16:creationId xmlns:a16="http://schemas.microsoft.com/office/drawing/2014/main" id="{54ECDD7C-E578-44A2-938A-A20979372F6C}"/>
              </a:ext>
            </a:extLst>
          </p:cNvPr>
          <p:cNvGrpSpPr/>
          <p:nvPr/>
        </p:nvGrpSpPr>
        <p:grpSpPr>
          <a:xfrm>
            <a:off x="9559158" y="4227730"/>
            <a:ext cx="2940269" cy="2940269"/>
            <a:chOff x="8928537" y="3922930"/>
            <a:chExt cx="2940269" cy="2940269"/>
          </a:xfrm>
        </p:grpSpPr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F482E4A3-7210-46BB-8A0D-B66FCE6C4D9F}"/>
                </a:ext>
              </a:extLst>
            </p:cNvPr>
            <p:cNvSpPr/>
            <p:nvPr/>
          </p:nvSpPr>
          <p:spPr>
            <a:xfrm>
              <a:off x="10374169" y="5510859"/>
              <a:ext cx="49004" cy="980089"/>
            </a:xfrm>
            <a:custGeom>
              <a:avLst/>
              <a:gdLst>
                <a:gd name="connsiteX0" fmla="*/ 0 w 49004"/>
                <a:gd name="connsiteY0" fmla="*/ 0 h 980089"/>
                <a:gd name="connsiteX1" fmla="*/ 49004 w 49004"/>
                <a:gd name="connsiteY1" fmla="*/ 0 h 980089"/>
                <a:gd name="connsiteX2" fmla="*/ 49004 w 49004"/>
                <a:gd name="connsiteY2" fmla="*/ 980090 h 980089"/>
                <a:gd name="connsiteX3" fmla="*/ 0 w 49004"/>
                <a:gd name="connsiteY3" fmla="*/ 980090 h 980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004" h="980089">
                  <a:moveTo>
                    <a:pt x="0" y="0"/>
                  </a:moveTo>
                  <a:lnTo>
                    <a:pt x="49004" y="0"/>
                  </a:lnTo>
                  <a:lnTo>
                    <a:pt x="49004" y="980090"/>
                  </a:lnTo>
                  <a:lnTo>
                    <a:pt x="0" y="980090"/>
                  </a:lnTo>
                  <a:close/>
                </a:path>
              </a:pathLst>
            </a:custGeom>
            <a:solidFill>
              <a:srgbClr val="737373"/>
            </a:solidFill>
            <a:ln w="61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3" name="Рисунок 9" descr="Вертушка">
              <a:extLst>
                <a:ext uri="{FF2B5EF4-FFF2-40B4-BE49-F238E27FC236}">
                  <a16:creationId xmlns:a16="http://schemas.microsoft.com/office/drawing/2014/main" id="{54ECDD7C-E578-44A2-938A-A20979372F6C}"/>
                </a:ext>
              </a:extLst>
            </p:cNvPr>
            <p:cNvGrpSpPr/>
            <p:nvPr/>
          </p:nvGrpSpPr>
          <p:grpSpPr>
            <a:xfrm>
              <a:off x="9641309" y="4268168"/>
              <a:ext cx="1514723" cy="1514723"/>
              <a:chOff x="9641309" y="4268168"/>
              <a:chExt cx="1514723" cy="1514723"/>
            </a:xfrm>
          </p:grpSpPr>
          <p:sp>
            <p:nvSpPr>
              <p:cNvPr id="14" name="Полилиния: фигура 13">
                <a:extLst>
                  <a:ext uri="{FF2B5EF4-FFF2-40B4-BE49-F238E27FC236}">
                    <a16:creationId xmlns:a16="http://schemas.microsoft.com/office/drawing/2014/main" id="{307AF468-4E5A-4EAB-908A-97247191CB42}"/>
                  </a:ext>
                </a:extLst>
              </p:cNvPr>
              <p:cNvSpPr/>
              <p:nvPr/>
            </p:nvSpPr>
            <p:spPr>
              <a:xfrm>
                <a:off x="9753935" y="4652318"/>
                <a:ext cx="644735" cy="674117"/>
              </a:xfrm>
              <a:custGeom>
                <a:avLst/>
                <a:gdLst>
                  <a:gd name="connsiteX0" fmla="*/ 644736 w 644735"/>
                  <a:gd name="connsiteY0" fmla="*/ 373212 h 674117"/>
                  <a:gd name="connsiteX1" fmla="*/ 153938 w 644735"/>
                  <a:gd name="connsiteY1" fmla="*/ 674118 h 674117"/>
                  <a:gd name="connsiteX2" fmla="*/ 3267 w 644735"/>
                  <a:gd name="connsiteY2" fmla="*/ 511576 h 674117"/>
                  <a:gd name="connsiteX3" fmla="*/ 3592 w 644735"/>
                  <a:gd name="connsiteY3" fmla="*/ 494584 h 674117"/>
                  <a:gd name="connsiteX4" fmla="*/ 498176 w 644735"/>
                  <a:gd name="connsiteY4" fmla="*/ 0 h 674117"/>
                  <a:gd name="connsiteX5" fmla="*/ 644736 w 644735"/>
                  <a:gd name="connsiteY5" fmla="*/ 373212 h 674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35" h="674117">
                    <a:moveTo>
                      <a:pt x="644736" y="373212"/>
                    </a:moveTo>
                    <a:lnTo>
                      <a:pt x="153938" y="674118"/>
                    </a:lnTo>
                    <a:lnTo>
                      <a:pt x="3267" y="511576"/>
                    </a:lnTo>
                    <a:cubicBezTo>
                      <a:pt x="-1211" y="506749"/>
                      <a:pt x="-1070" y="499239"/>
                      <a:pt x="3592" y="494584"/>
                    </a:cubicBezTo>
                    <a:lnTo>
                      <a:pt x="498176" y="0"/>
                    </a:lnTo>
                    <a:lnTo>
                      <a:pt x="644736" y="373212"/>
                    </a:lnTo>
                    <a:close/>
                  </a:path>
                </a:pathLst>
              </a:custGeom>
              <a:solidFill>
                <a:srgbClr val="505050"/>
              </a:solidFill>
              <a:ln w="61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: фигура 14">
                <a:extLst>
                  <a:ext uri="{FF2B5EF4-FFF2-40B4-BE49-F238E27FC236}">
                    <a16:creationId xmlns:a16="http://schemas.microsoft.com/office/drawing/2014/main" id="{22344650-814F-4ED1-8205-BC5671854D03}"/>
                  </a:ext>
                </a:extLst>
              </p:cNvPr>
              <p:cNvSpPr/>
              <p:nvPr/>
            </p:nvSpPr>
            <p:spPr>
              <a:xfrm>
                <a:off x="10025459" y="5025530"/>
                <a:ext cx="646531" cy="647975"/>
              </a:xfrm>
              <a:custGeom>
                <a:avLst/>
                <a:gdLst>
                  <a:gd name="connsiteX0" fmla="*/ 373212 w 646531"/>
                  <a:gd name="connsiteY0" fmla="*/ 0 h 647975"/>
                  <a:gd name="connsiteX1" fmla="*/ 645077 w 646531"/>
                  <a:gd name="connsiteY1" fmla="*/ 506841 h 647975"/>
                  <a:gd name="connsiteX2" fmla="*/ 642479 w 646531"/>
                  <a:gd name="connsiteY2" fmla="*/ 521732 h 647975"/>
                  <a:gd name="connsiteX3" fmla="*/ 502737 w 646531"/>
                  <a:gd name="connsiteY3" fmla="*/ 647662 h 647975"/>
                  <a:gd name="connsiteX4" fmla="*/ 501052 w 646531"/>
                  <a:gd name="connsiteY4" fmla="*/ 647619 h 647975"/>
                  <a:gd name="connsiteX5" fmla="*/ 0 w 646531"/>
                  <a:gd name="connsiteY5" fmla="*/ 146566 h 647975"/>
                  <a:gd name="connsiteX6" fmla="*/ 373212 w 646531"/>
                  <a:gd name="connsiteY6" fmla="*/ 0 h 647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6531" h="647975">
                    <a:moveTo>
                      <a:pt x="373212" y="0"/>
                    </a:moveTo>
                    <a:lnTo>
                      <a:pt x="645077" y="506841"/>
                    </a:lnTo>
                    <a:cubicBezTo>
                      <a:pt x="647741" y="511809"/>
                      <a:pt x="646669" y="517959"/>
                      <a:pt x="642479" y="521732"/>
                    </a:cubicBezTo>
                    <a:lnTo>
                      <a:pt x="502737" y="647662"/>
                    </a:lnTo>
                    <a:cubicBezTo>
                      <a:pt x="502253" y="648097"/>
                      <a:pt x="501512" y="648078"/>
                      <a:pt x="501052" y="647619"/>
                    </a:cubicBezTo>
                    <a:lnTo>
                      <a:pt x="0" y="146566"/>
                    </a:lnTo>
                    <a:lnTo>
                      <a:pt x="373212" y="0"/>
                    </a:lnTo>
                    <a:close/>
                  </a:path>
                </a:pathLst>
              </a:custGeom>
              <a:solidFill>
                <a:srgbClr val="737373"/>
              </a:solidFill>
              <a:ln w="61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: фигура 15">
                <a:extLst>
                  <a:ext uri="{FF2B5EF4-FFF2-40B4-BE49-F238E27FC236}">
                    <a16:creationId xmlns:a16="http://schemas.microsoft.com/office/drawing/2014/main" id="{9DB64937-0043-4368-9388-E2D802AE9478}"/>
                  </a:ext>
                </a:extLst>
              </p:cNvPr>
              <p:cNvSpPr/>
              <p:nvPr/>
            </p:nvSpPr>
            <p:spPr>
              <a:xfrm>
                <a:off x="10398671" y="4752189"/>
                <a:ext cx="644820" cy="674117"/>
              </a:xfrm>
              <a:custGeom>
                <a:avLst/>
                <a:gdLst>
                  <a:gd name="connsiteX0" fmla="*/ 0 w 644820"/>
                  <a:gd name="connsiteY0" fmla="*/ 273341 h 674117"/>
                  <a:gd name="connsiteX1" fmla="*/ 518363 w 644820"/>
                  <a:gd name="connsiteY1" fmla="*/ 0 h 674117"/>
                  <a:gd name="connsiteX2" fmla="*/ 641616 w 644820"/>
                  <a:gd name="connsiteY2" fmla="*/ 134958 h 674117"/>
                  <a:gd name="connsiteX3" fmla="*/ 641230 w 644820"/>
                  <a:gd name="connsiteY3" fmla="*/ 151883 h 674117"/>
                  <a:gd name="connsiteX4" fmla="*/ 118995 w 644820"/>
                  <a:gd name="connsiteY4" fmla="*/ 674118 h 674117"/>
                  <a:gd name="connsiteX5" fmla="*/ 0 w 644820"/>
                  <a:gd name="connsiteY5" fmla="*/ 273341 h 674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820" h="674117">
                    <a:moveTo>
                      <a:pt x="0" y="273341"/>
                    </a:moveTo>
                    <a:lnTo>
                      <a:pt x="518363" y="0"/>
                    </a:lnTo>
                    <a:lnTo>
                      <a:pt x="641616" y="134958"/>
                    </a:lnTo>
                    <a:cubicBezTo>
                      <a:pt x="646032" y="139798"/>
                      <a:pt x="645867" y="147252"/>
                      <a:pt x="641230" y="151883"/>
                    </a:cubicBezTo>
                    <a:lnTo>
                      <a:pt x="118995" y="674118"/>
                    </a:lnTo>
                    <a:lnTo>
                      <a:pt x="0" y="273341"/>
                    </a:lnTo>
                    <a:close/>
                  </a:path>
                </a:pathLst>
              </a:custGeom>
              <a:solidFill>
                <a:srgbClr val="505050"/>
              </a:solidFill>
              <a:ln w="61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: фигура 16">
                <a:extLst>
                  <a:ext uri="{FF2B5EF4-FFF2-40B4-BE49-F238E27FC236}">
                    <a16:creationId xmlns:a16="http://schemas.microsoft.com/office/drawing/2014/main" id="{6A9BF32D-B81A-4AE6-B407-FE06DEF24631}"/>
                  </a:ext>
                </a:extLst>
              </p:cNvPr>
              <p:cNvSpPr/>
              <p:nvPr/>
            </p:nvSpPr>
            <p:spPr>
              <a:xfrm>
                <a:off x="10128393" y="4379643"/>
                <a:ext cx="649615" cy="645887"/>
              </a:xfrm>
              <a:custGeom>
                <a:avLst/>
                <a:gdLst>
                  <a:gd name="connsiteX0" fmla="*/ 270278 w 649615"/>
                  <a:gd name="connsiteY0" fmla="*/ 645887 h 645887"/>
                  <a:gd name="connsiteX1" fmla="*/ 0 w 649615"/>
                  <a:gd name="connsiteY1" fmla="*/ 124461 h 645887"/>
                  <a:gd name="connsiteX2" fmla="*/ 130762 w 649615"/>
                  <a:gd name="connsiteY2" fmla="*/ 3267 h 645887"/>
                  <a:gd name="connsiteX3" fmla="*/ 147755 w 649615"/>
                  <a:gd name="connsiteY3" fmla="*/ 3592 h 645887"/>
                  <a:gd name="connsiteX4" fmla="*/ 649616 w 649615"/>
                  <a:gd name="connsiteY4" fmla="*/ 505453 h 645887"/>
                  <a:gd name="connsiteX5" fmla="*/ 270278 w 649615"/>
                  <a:gd name="connsiteY5" fmla="*/ 645887 h 645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9615" h="645887">
                    <a:moveTo>
                      <a:pt x="270278" y="645887"/>
                    </a:moveTo>
                    <a:lnTo>
                      <a:pt x="0" y="124461"/>
                    </a:lnTo>
                    <a:lnTo>
                      <a:pt x="130762" y="3267"/>
                    </a:lnTo>
                    <a:cubicBezTo>
                      <a:pt x="135589" y="-1211"/>
                      <a:pt x="143099" y="-1070"/>
                      <a:pt x="147755" y="3592"/>
                    </a:cubicBezTo>
                    <a:lnTo>
                      <a:pt x="649616" y="505453"/>
                    </a:lnTo>
                    <a:lnTo>
                      <a:pt x="270278" y="645887"/>
                    </a:lnTo>
                    <a:close/>
                  </a:path>
                </a:pathLst>
              </a:custGeom>
              <a:solidFill>
                <a:srgbClr val="737373"/>
              </a:solidFill>
              <a:ln w="61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: фигура 17">
                <a:extLst>
                  <a:ext uri="{FF2B5EF4-FFF2-40B4-BE49-F238E27FC236}">
                    <a16:creationId xmlns:a16="http://schemas.microsoft.com/office/drawing/2014/main" id="{2C79CAB1-5FE4-4330-BD1D-B9C8CDC74CAE}"/>
                  </a:ext>
                </a:extLst>
              </p:cNvPr>
              <p:cNvSpPr/>
              <p:nvPr/>
            </p:nvSpPr>
            <p:spPr>
              <a:xfrm>
                <a:off x="9641309" y="4982237"/>
                <a:ext cx="757361" cy="693007"/>
              </a:xfrm>
              <a:custGeom>
                <a:avLst/>
                <a:gdLst>
                  <a:gd name="connsiteX0" fmla="*/ 757362 w 757361"/>
                  <a:gd name="connsiteY0" fmla="*/ 43294 h 693007"/>
                  <a:gd name="connsiteX1" fmla="*/ 694655 w 757361"/>
                  <a:gd name="connsiteY1" fmla="*/ 24617 h 693007"/>
                  <a:gd name="connsiteX2" fmla="*/ 107648 w 757361"/>
                  <a:gd name="connsiteY2" fmla="*/ 173235 h 693007"/>
                  <a:gd name="connsiteX3" fmla="*/ 107648 w 757361"/>
                  <a:gd name="connsiteY3" fmla="*/ 173235 h 693007"/>
                  <a:gd name="connsiteX4" fmla="*/ 107648 w 757361"/>
                  <a:gd name="connsiteY4" fmla="*/ 693007 h 693007"/>
                  <a:gd name="connsiteX5" fmla="*/ 757362 w 757361"/>
                  <a:gd name="connsiteY5" fmla="*/ 43294 h 69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7361" h="693007">
                    <a:moveTo>
                      <a:pt x="757362" y="43294"/>
                    </a:moveTo>
                    <a:lnTo>
                      <a:pt x="694655" y="24617"/>
                    </a:lnTo>
                    <a:cubicBezTo>
                      <a:pt x="486539" y="-37362"/>
                      <a:pt x="261198" y="19692"/>
                      <a:pt x="107648" y="173235"/>
                    </a:cubicBezTo>
                    <a:lnTo>
                      <a:pt x="107648" y="173235"/>
                    </a:lnTo>
                    <a:cubicBezTo>
                      <a:pt x="-35880" y="316763"/>
                      <a:pt x="-35886" y="549473"/>
                      <a:pt x="107648" y="693007"/>
                    </a:cubicBezTo>
                    <a:lnTo>
                      <a:pt x="757362" y="43294"/>
                    </a:lnTo>
                    <a:close/>
                  </a:path>
                </a:pathLst>
              </a:custGeom>
              <a:solidFill>
                <a:schemeClr val="accent2"/>
              </a:solidFill>
              <a:ln w="61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: фигура 18">
                <a:extLst>
                  <a:ext uri="{FF2B5EF4-FFF2-40B4-BE49-F238E27FC236}">
                    <a16:creationId xmlns:a16="http://schemas.microsoft.com/office/drawing/2014/main" id="{FDDD55D2-897D-4F21-909F-89F2871A516B}"/>
                  </a:ext>
                </a:extLst>
              </p:cNvPr>
              <p:cNvSpPr/>
              <p:nvPr/>
            </p:nvSpPr>
            <p:spPr>
              <a:xfrm>
                <a:off x="10355377" y="5025530"/>
                <a:ext cx="693007" cy="757361"/>
              </a:xfrm>
              <a:custGeom>
                <a:avLst/>
                <a:gdLst>
                  <a:gd name="connsiteX0" fmla="*/ 43294 w 693007"/>
                  <a:gd name="connsiteY0" fmla="*/ 0 h 757361"/>
                  <a:gd name="connsiteX1" fmla="*/ 24617 w 693007"/>
                  <a:gd name="connsiteY1" fmla="*/ 62707 h 757361"/>
                  <a:gd name="connsiteX2" fmla="*/ 173235 w 693007"/>
                  <a:gd name="connsiteY2" fmla="*/ 649714 h 757361"/>
                  <a:gd name="connsiteX3" fmla="*/ 173235 w 693007"/>
                  <a:gd name="connsiteY3" fmla="*/ 649714 h 757361"/>
                  <a:gd name="connsiteX4" fmla="*/ 693007 w 693007"/>
                  <a:gd name="connsiteY4" fmla="*/ 649714 h 757361"/>
                  <a:gd name="connsiteX5" fmla="*/ 43294 w 693007"/>
                  <a:gd name="connsiteY5" fmla="*/ 0 h 757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3007" h="757361">
                    <a:moveTo>
                      <a:pt x="43294" y="0"/>
                    </a:moveTo>
                    <a:lnTo>
                      <a:pt x="24617" y="62707"/>
                    </a:lnTo>
                    <a:cubicBezTo>
                      <a:pt x="-37362" y="270823"/>
                      <a:pt x="19692" y="496164"/>
                      <a:pt x="173235" y="649714"/>
                    </a:cubicBezTo>
                    <a:lnTo>
                      <a:pt x="173235" y="649714"/>
                    </a:lnTo>
                    <a:cubicBezTo>
                      <a:pt x="316763" y="793242"/>
                      <a:pt x="549473" y="793248"/>
                      <a:pt x="693007" y="649714"/>
                    </a:cubicBezTo>
                    <a:lnTo>
                      <a:pt x="432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61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: фигура 19">
                <a:extLst>
                  <a:ext uri="{FF2B5EF4-FFF2-40B4-BE49-F238E27FC236}">
                    <a16:creationId xmlns:a16="http://schemas.microsoft.com/office/drawing/2014/main" id="{D440726B-8692-49FA-8017-66210F02DBB1}"/>
                  </a:ext>
                </a:extLst>
              </p:cNvPr>
              <p:cNvSpPr/>
              <p:nvPr/>
            </p:nvSpPr>
            <p:spPr>
              <a:xfrm>
                <a:off x="10398671" y="4375817"/>
                <a:ext cx="757361" cy="693007"/>
              </a:xfrm>
              <a:custGeom>
                <a:avLst/>
                <a:gdLst>
                  <a:gd name="connsiteX0" fmla="*/ 0 w 757361"/>
                  <a:gd name="connsiteY0" fmla="*/ 649714 h 693007"/>
                  <a:gd name="connsiteX1" fmla="*/ 62707 w 757361"/>
                  <a:gd name="connsiteY1" fmla="*/ 668391 h 693007"/>
                  <a:gd name="connsiteX2" fmla="*/ 649714 w 757361"/>
                  <a:gd name="connsiteY2" fmla="*/ 519772 h 693007"/>
                  <a:gd name="connsiteX3" fmla="*/ 649714 w 757361"/>
                  <a:gd name="connsiteY3" fmla="*/ 519772 h 693007"/>
                  <a:gd name="connsiteX4" fmla="*/ 649714 w 757361"/>
                  <a:gd name="connsiteY4" fmla="*/ 0 h 693007"/>
                  <a:gd name="connsiteX5" fmla="*/ 0 w 757361"/>
                  <a:gd name="connsiteY5" fmla="*/ 649714 h 69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7361" h="693007">
                    <a:moveTo>
                      <a:pt x="0" y="649714"/>
                    </a:moveTo>
                    <a:lnTo>
                      <a:pt x="62707" y="668391"/>
                    </a:lnTo>
                    <a:cubicBezTo>
                      <a:pt x="270823" y="730369"/>
                      <a:pt x="496164" y="673315"/>
                      <a:pt x="649714" y="519772"/>
                    </a:cubicBezTo>
                    <a:lnTo>
                      <a:pt x="649714" y="519772"/>
                    </a:lnTo>
                    <a:cubicBezTo>
                      <a:pt x="793242" y="376244"/>
                      <a:pt x="793248" y="143534"/>
                      <a:pt x="649714" y="0"/>
                    </a:cubicBezTo>
                    <a:lnTo>
                      <a:pt x="0" y="649714"/>
                    </a:lnTo>
                    <a:close/>
                  </a:path>
                </a:pathLst>
              </a:custGeom>
              <a:solidFill>
                <a:schemeClr val="accent2"/>
              </a:solidFill>
              <a:ln w="61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: фигура 20">
                <a:extLst>
                  <a:ext uri="{FF2B5EF4-FFF2-40B4-BE49-F238E27FC236}">
                    <a16:creationId xmlns:a16="http://schemas.microsoft.com/office/drawing/2014/main" id="{779698BA-F225-4134-AE7D-B3A266E849A0}"/>
                  </a:ext>
                </a:extLst>
              </p:cNvPr>
              <p:cNvSpPr/>
              <p:nvPr/>
            </p:nvSpPr>
            <p:spPr>
              <a:xfrm>
                <a:off x="9748957" y="4268168"/>
                <a:ext cx="693007" cy="757362"/>
              </a:xfrm>
              <a:custGeom>
                <a:avLst/>
                <a:gdLst>
                  <a:gd name="connsiteX0" fmla="*/ 649714 w 693007"/>
                  <a:gd name="connsiteY0" fmla="*/ 757362 h 757362"/>
                  <a:gd name="connsiteX1" fmla="*/ 668390 w 693007"/>
                  <a:gd name="connsiteY1" fmla="*/ 694655 h 757362"/>
                  <a:gd name="connsiteX2" fmla="*/ 519772 w 693007"/>
                  <a:gd name="connsiteY2" fmla="*/ 107648 h 757362"/>
                  <a:gd name="connsiteX3" fmla="*/ 519772 w 693007"/>
                  <a:gd name="connsiteY3" fmla="*/ 107648 h 757362"/>
                  <a:gd name="connsiteX4" fmla="*/ 0 w 693007"/>
                  <a:gd name="connsiteY4" fmla="*/ 107648 h 757362"/>
                  <a:gd name="connsiteX5" fmla="*/ 649714 w 693007"/>
                  <a:gd name="connsiteY5" fmla="*/ 757362 h 757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3007" h="757362">
                    <a:moveTo>
                      <a:pt x="649714" y="757362"/>
                    </a:moveTo>
                    <a:lnTo>
                      <a:pt x="668390" y="694655"/>
                    </a:lnTo>
                    <a:cubicBezTo>
                      <a:pt x="730369" y="486539"/>
                      <a:pt x="673315" y="261198"/>
                      <a:pt x="519772" y="107648"/>
                    </a:cubicBezTo>
                    <a:lnTo>
                      <a:pt x="519772" y="107648"/>
                    </a:lnTo>
                    <a:cubicBezTo>
                      <a:pt x="376244" y="-35880"/>
                      <a:pt x="143534" y="-35886"/>
                      <a:pt x="0" y="107648"/>
                    </a:cubicBezTo>
                    <a:lnTo>
                      <a:pt x="649714" y="757362"/>
                    </a:lnTo>
                    <a:close/>
                  </a:path>
                </a:pathLst>
              </a:custGeom>
              <a:solidFill>
                <a:schemeClr val="accent2"/>
              </a:solidFill>
              <a:ln w="61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C2F4D1F6-3E9B-4302-811B-FC2A0AA9C4E4}"/>
                </a:ext>
              </a:extLst>
            </p:cNvPr>
            <p:cNvSpPr/>
            <p:nvPr/>
          </p:nvSpPr>
          <p:spPr>
            <a:xfrm>
              <a:off x="10306788" y="4933647"/>
              <a:ext cx="183766" cy="183766"/>
            </a:xfrm>
            <a:custGeom>
              <a:avLst/>
              <a:gdLst>
                <a:gd name="connsiteX0" fmla="*/ 183767 w 183766"/>
                <a:gd name="connsiteY0" fmla="*/ 91883 h 183766"/>
                <a:gd name="connsiteX1" fmla="*/ 91883 w 183766"/>
                <a:gd name="connsiteY1" fmla="*/ 183767 h 183766"/>
                <a:gd name="connsiteX2" fmla="*/ 0 w 183766"/>
                <a:gd name="connsiteY2" fmla="*/ 91883 h 183766"/>
                <a:gd name="connsiteX3" fmla="*/ 91883 w 183766"/>
                <a:gd name="connsiteY3" fmla="*/ 0 h 183766"/>
                <a:gd name="connsiteX4" fmla="*/ 183767 w 183766"/>
                <a:gd name="connsiteY4" fmla="*/ 91883 h 18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66" h="183766">
                  <a:moveTo>
                    <a:pt x="183767" y="91883"/>
                  </a:moveTo>
                  <a:cubicBezTo>
                    <a:pt x="183767" y="142629"/>
                    <a:pt x="142629" y="183767"/>
                    <a:pt x="91883" y="183767"/>
                  </a:cubicBezTo>
                  <a:cubicBezTo>
                    <a:pt x="41138" y="183767"/>
                    <a:pt x="0" y="142629"/>
                    <a:pt x="0" y="91883"/>
                  </a:cubicBezTo>
                  <a:cubicBezTo>
                    <a:pt x="0" y="41138"/>
                    <a:pt x="41138" y="0"/>
                    <a:pt x="91883" y="0"/>
                  </a:cubicBezTo>
                  <a:cubicBezTo>
                    <a:pt x="142629" y="0"/>
                    <a:pt x="183767" y="41138"/>
                    <a:pt x="183767" y="91883"/>
                  </a:cubicBezTo>
                  <a:close/>
                </a:path>
              </a:pathLst>
            </a:custGeom>
            <a:solidFill>
              <a:srgbClr val="FFFFFF"/>
            </a:solidFill>
            <a:ln w="61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4110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020D94-D90B-444D-9DF5-AA797A9A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6CAFA2-9E00-491B-9E88-018408F3E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70E60E-435A-4CBD-AC4C-55FB49B26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E6F7C-1219-4032-81A7-2BF0BBA8D49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60DC71-5444-41A8-9516-38E388145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649F12-64CE-457C-8587-5B40384F4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DFFF-F977-4101-8A61-6CA27B7EE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0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AC2AC-1B3D-45C3-A68F-42424E2EE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50A90D-6D48-4416-95E3-FE14136F5E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7F70D6-38F1-4A39-AA40-7CB4E822A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CFA31D-FBB2-4A43-8775-8DA81428B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E6F7C-1219-4032-81A7-2BF0BBA8D49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DDD14A-F478-46BE-9C25-5957F6C2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8A2EB5-84A2-4156-BBA3-B4419B31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DFFF-F977-4101-8A61-6CA27B7EE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6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7B2745E-1024-474B-A185-EF1F1D79D5B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56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presentation-creation.r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AB2A30-1456-4FFB-9FAE-F102AE695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4E95D9-FA5E-4634-8C65-4E7F2C833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F53662-514A-4FF4-BD86-71AE6478A4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E6F7C-1219-4032-81A7-2BF0BBA8D49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16AFB7-B1AA-43AF-8CFE-3DC176245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6A6ED3-0BF3-40B3-A1F8-E2210E61AE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5DFFF-F977-4101-8A61-6CA27B7EE4F7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8"/>
            <a:extLst>
              <a:ext uri="{FF2B5EF4-FFF2-40B4-BE49-F238E27FC236}">
                <a16:creationId xmlns:a16="http://schemas.microsoft.com/office/drawing/2014/main" id="{E2B2AD6D-54A5-4DB1-8AAC-04DB2A4CC30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5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0" r:id="rId4"/>
    <p:sldLayoutId id="2147483661" r:id="rId5"/>
    <p:sldLayoutId id="2147483662" r:id="rId6"/>
    <p:sldLayoutId id="2147483651" r:id="rId7"/>
    <p:sldLayoutId id="2147483652" r:id="rId8"/>
    <p:sldLayoutId id="2147483663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70311C6-5F33-057A-2CCA-CF6DF4531BB6}"/>
              </a:ext>
            </a:extLst>
          </p:cNvPr>
          <p:cNvSpPr txBox="1"/>
          <p:nvPr/>
        </p:nvSpPr>
        <p:spPr>
          <a:xfrm>
            <a:off x="1798320" y="320040"/>
            <a:ext cx="8976360" cy="1569660"/>
          </a:xfrm>
          <a:prstGeom prst="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cs typeface="Arial" panose="020B0604020202020204" pitchFamily="34" charset="0"/>
              </a:rPr>
              <a:t>МУНИЦИПАЛЬНЫЙ ОКРУГ ТАЗОВСКИЙ РАЙОН</a:t>
            </a:r>
          </a:p>
          <a:p>
            <a:pPr algn="ctr"/>
            <a:r>
              <a:rPr lang="ru-RU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cs typeface="Arial" panose="020B0604020202020204" pitchFamily="34" charset="0"/>
              </a:rPr>
              <a:t>Муниципальное бюджетное дошкольное образование</a:t>
            </a:r>
          </a:p>
          <a:p>
            <a:pPr algn="ctr"/>
            <a:r>
              <a:rPr lang="ru-RU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cs typeface="Arial" panose="020B0604020202020204" pitchFamily="34" charset="0"/>
              </a:rPr>
              <a:t>Детский сад «Оленёнок»</a:t>
            </a:r>
            <a:endParaRPr lang="ko-KR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D595FE-9489-61E6-8222-5F8E885C9AD1}"/>
              </a:ext>
            </a:extLst>
          </p:cNvPr>
          <p:cNvSpPr txBox="1"/>
          <p:nvPr/>
        </p:nvSpPr>
        <p:spPr>
          <a:xfrm>
            <a:off x="1798320" y="2509111"/>
            <a:ext cx="8976360" cy="406265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altLang="ko-KR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cs typeface="Arial" panose="020B0604020202020204" pitchFamily="34" charset="0"/>
              </a:rPr>
              <a:t>Визитная карточка второй ранней группы «Колокольчики»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74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07D63-B975-6A0D-039E-5B5CA3739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089" y="256459"/>
            <a:ext cx="9585434" cy="1325563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Центр изобразительного искусства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Центр Красоты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C14DA5-EAC2-72B0-90DF-F2973F8BC2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4" t="2899" r="8776" b="20192"/>
          <a:stretch/>
        </p:blipFill>
        <p:spPr>
          <a:xfrm>
            <a:off x="2252870" y="2095799"/>
            <a:ext cx="2968485" cy="39121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686DD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E54A36-3D1F-8A5A-9CB6-7116FC9C7E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0" r="6540" b="11559"/>
          <a:stretch/>
        </p:blipFill>
        <p:spPr>
          <a:xfrm>
            <a:off x="7195930" y="1288500"/>
            <a:ext cx="2968487" cy="44987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686DD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Сердце 7">
            <a:extLst>
              <a:ext uri="{FF2B5EF4-FFF2-40B4-BE49-F238E27FC236}">
                <a16:creationId xmlns:a16="http://schemas.microsoft.com/office/drawing/2014/main" id="{C1024267-8897-1A40-DADB-506A01CE719A}"/>
              </a:ext>
            </a:extLst>
          </p:cNvPr>
          <p:cNvSpPr/>
          <p:nvPr/>
        </p:nvSpPr>
        <p:spPr>
          <a:xfrm>
            <a:off x="5927351" y="2960730"/>
            <a:ext cx="777240" cy="777240"/>
          </a:xfrm>
          <a:prstGeom prst="hear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F54E8883-18FC-7E91-DBE9-9EE1116C4B82}"/>
              </a:ext>
            </a:extLst>
          </p:cNvPr>
          <p:cNvSpPr/>
          <p:nvPr/>
        </p:nvSpPr>
        <p:spPr>
          <a:xfrm>
            <a:off x="1581089" y="6051952"/>
            <a:ext cx="671779" cy="579120"/>
          </a:xfrm>
          <a:prstGeom prst="triangl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93375ECB-B560-7C12-3AC1-771717889099}"/>
              </a:ext>
            </a:extLst>
          </p:cNvPr>
          <p:cNvSpPr/>
          <p:nvPr/>
        </p:nvSpPr>
        <p:spPr>
          <a:xfrm>
            <a:off x="9782592" y="5731747"/>
            <a:ext cx="671779" cy="579120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C5158BA2-9E34-2F6E-A4C0-3558FB7B0E4C}"/>
              </a:ext>
            </a:extLst>
          </p:cNvPr>
          <p:cNvSpPr/>
          <p:nvPr/>
        </p:nvSpPr>
        <p:spPr>
          <a:xfrm>
            <a:off x="5640924" y="5785252"/>
            <a:ext cx="533400" cy="533400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Месяц 11">
            <a:extLst>
              <a:ext uri="{FF2B5EF4-FFF2-40B4-BE49-F238E27FC236}">
                <a16:creationId xmlns:a16="http://schemas.microsoft.com/office/drawing/2014/main" id="{70B1319A-B29F-DFEE-C5D3-16303C5E56DC}"/>
              </a:ext>
            </a:extLst>
          </p:cNvPr>
          <p:cNvSpPr/>
          <p:nvPr/>
        </p:nvSpPr>
        <p:spPr>
          <a:xfrm>
            <a:off x="10661796" y="1690688"/>
            <a:ext cx="396240" cy="792480"/>
          </a:xfrm>
          <a:prstGeom prst="moon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88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45CE72-1F38-D789-8C8D-C95F3816B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Центр физического развития</a:t>
            </a:r>
          </a:p>
        </p:txBody>
      </p:sp>
      <p:sp>
        <p:nvSpPr>
          <p:cNvPr id="4" name="Сердце 3">
            <a:extLst>
              <a:ext uri="{FF2B5EF4-FFF2-40B4-BE49-F238E27FC236}">
                <a16:creationId xmlns:a16="http://schemas.microsoft.com/office/drawing/2014/main" id="{3674E10E-C305-1F52-0CCF-F7CF8B7F0862}"/>
              </a:ext>
            </a:extLst>
          </p:cNvPr>
          <p:cNvSpPr/>
          <p:nvPr/>
        </p:nvSpPr>
        <p:spPr>
          <a:xfrm>
            <a:off x="2407809" y="5770232"/>
            <a:ext cx="777240" cy="777240"/>
          </a:xfrm>
          <a:prstGeom prst="hear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F3A59DD7-0675-A753-9EEB-AA5F20C1ACC0}"/>
              </a:ext>
            </a:extLst>
          </p:cNvPr>
          <p:cNvSpPr/>
          <p:nvPr/>
        </p:nvSpPr>
        <p:spPr>
          <a:xfrm>
            <a:off x="9189757" y="836693"/>
            <a:ext cx="671779" cy="579120"/>
          </a:xfrm>
          <a:prstGeom prst="triangl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4537C6DD-CAB7-B157-B7F5-E7213F913D07}"/>
              </a:ext>
            </a:extLst>
          </p:cNvPr>
          <p:cNvSpPr/>
          <p:nvPr/>
        </p:nvSpPr>
        <p:spPr>
          <a:xfrm>
            <a:off x="9782592" y="5731747"/>
            <a:ext cx="671779" cy="579120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3D7A8934-92CF-0CE5-CE27-3D491C1617FC}"/>
              </a:ext>
            </a:extLst>
          </p:cNvPr>
          <p:cNvSpPr/>
          <p:nvPr/>
        </p:nvSpPr>
        <p:spPr>
          <a:xfrm>
            <a:off x="5640924" y="5785252"/>
            <a:ext cx="533400" cy="533400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Месяц 7">
            <a:extLst>
              <a:ext uri="{FF2B5EF4-FFF2-40B4-BE49-F238E27FC236}">
                <a16:creationId xmlns:a16="http://schemas.microsoft.com/office/drawing/2014/main" id="{BB0DB0B0-C301-4D1C-79F5-C97C9623C00A}"/>
              </a:ext>
            </a:extLst>
          </p:cNvPr>
          <p:cNvSpPr/>
          <p:nvPr/>
        </p:nvSpPr>
        <p:spPr>
          <a:xfrm>
            <a:off x="6055535" y="3075094"/>
            <a:ext cx="396240" cy="792480"/>
          </a:xfrm>
          <a:prstGeom prst="moon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лнце 8">
            <a:extLst>
              <a:ext uri="{FF2B5EF4-FFF2-40B4-BE49-F238E27FC236}">
                <a16:creationId xmlns:a16="http://schemas.microsoft.com/office/drawing/2014/main" id="{F768513C-700A-80B1-5FE9-83214DC7078C}"/>
              </a:ext>
            </a:extLst>
          </p:cNvPr>
          <p:cNvSpPr/>
          <p:nvPr/>
        </p:nvSpPr>
        <p:spPr>
          <a:xfrm>
            <a:off x="741572" y="1015369"/>
            <a:ext cx="800888" cy="800888"/>
          </a:xfrm>
          <a:prstGeom prst="sun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4FC998-FDA0-DCD4-0F29-E58A5881EA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5" b="12768"/>
          <a:stretch/>
        </p:blipFill>
        <p:spPr>
          <a:xfrm>
            <a:off x="1943310" y="2115566"/>
            <a:ext cx="3514998" cy="33943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6691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4D19AD3-56F1-7911-9774-0897352F8B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t="10013" r="-418" b="10051"/>
          <a:stretch/>
        </p:blipFill>
        <p:spPr>
          <a:xfrm>
            <a:off x="7129282" y="1857311"/>
            <a:ext cx="3205950" cy="3746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6691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2841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21BD3-280E-BADA-930A-CFF55340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394" y="272965"/>
            <a:ext cx="2773412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Аптека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Магазин</a:t>
            </a:r>
          </a:p>
        </p:txBody>
      </p:sp>
      <p:sp>
        <p:nvSpPr>
          <p:cNvPr id="4" name="Сердце 3">
            <a:extLst>
              <a:ext uri="{FF2B5EF4-FFF2-40B4-BE49-F238E27FC236}">
                <a16:creationId xmlns:a16="http://schemas.microsoft.com/office/drawing/2014/main" id="{599CA4F2-07EF-E59B-8C5F-CAAABC9E8373}"/>
              </a:ext>
            </a:extLst>
          </p:cNvPr>
          <p:cNvSpPr/>
          <p:nvPr/>
        </p:nvSpPr>
        <p:spPr>
          <a:xfrm>
            <a:off x="5893888" y="5204625"/>
            <a:ext cx="777240" cy="777240"/>
          </a:xfrm>
          <a:prstGeom prst="hear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0AB33BC5-10C7-B6FC-C57D-4B8B618AB306}"/>
              </a:ext>
            </a:extLst>
          </p:cNvPr>
          <p:cNvSpPr/>
          <p:nvPr/>
        </p:nvSpPr>
        <p:spPr>
          <a:xfrm>
            <a:off x="5783222" y="3093641"/>
            <a:ext cx="671779" cy="579120"/>
          </a:xfrm>
          <a:prstGeom prst="triangl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0E8CA8B4-58B8-FAC3-A0EB-C5427E822704}"/>
              </a:ext>
            </a:extLst>
          </p:cNvPr>
          <p:cNvSpPr/>
          <p:nvPr/>
        </p:nvSpPr>
        <p:spPr>
          <a:xfrm>
            <a:off x="1257615" y="3158096"/>
            <a:ext cx="671779" cy="579120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D185ABFF-AF6D-FD5B-686C-E408570C8C3D}"/>
              </a:ext>
            </a:extLst>
          </p:cNvPr>
          <p:cNvSpPr/>
          <p:nvPr/>
        </p:nvSpPr>
        <p:spPr>
          <a:xfrm>
            <a:off x="1661231" y="6144294"/>
            <a:ext cx="533400" cy="533400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Месяц 7">
            <a:extLst>
              <a:ext uri="{FF2B5EF4-FFF2-40B4-BE49-F238E27FC236}">
                <a16:creationId xmlns:a16="http://schemas.microsoft.com/office/drawing/2014/main" id="{9E74B463-4D0C-FCE1-4E4E-BC358B77E224}"/>
              </a:ext>
            </a:extLst>
          </p:cNvPr>
          <p:cNvSpPr/>
          <p:nvPr/>
        </p:nvSpPr>
        <p:spPr>
          <a:xfrm>
            <a:off x="5939120" y="806048"/>
            <a:ext cx="396240" cy="792480"/>
          </a:xfrm>
          <a:prstGeom prst="moon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лнце 8">
            <a:extLst>
              <a:ext uri="{FF2B5EF4-FFF2-40B4-BE49-F238E27FC236}">
                <a16:creationId xmlns:a16="http://schemas.microsoft.com/office/drawing/2014/main" id="{9E09ED86-83DE-D00B-0903-5400CE560250}"/>
              </a:ext>
            </a:extLst>
          </p:cNvPr>
          <p:cNvSpPr/>
          <p:nvPr/>
        </p:nvSpPr>
        <p:spPr>
          <a:xfrm>
            <a:off x="741572" y="1015369"/>
            <a:ext cx="800888" cy="800888"/>
          </a:xfrm>
          <a:prstGeom prst="sun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B5A211-63D2-428C-EA77-9F024A38DA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7" t="3866" r="12885" b="5324"/>
          <a:stretch/>
        </p:blipFill>
        <p:spPr>
          <a:xfrm>
            <a:off x="2407809" y="1816257"/>
            <a:ext cx="2709377" cy="4676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030A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CB5873-A02A-A80B-EDF4-79E9D4F193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5" r="7313"/>
          <a:stretch/>
        </p:blipFill>
        <p:spPr>
          <a:xfrm>
            <a:off x="7390494" y="836693"/>
            <a:ext cx="3016047" cy="5574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030A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9611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53400-600C-3A8B-8F6F-1EECE1C75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893" y="484395"/>
            <a:ext cx="6675897" cy="1325563"/>
          </a:xfrm>
        </p:spPr>
        <p:txBody>
          <a:bodyPr>
            <a:normAutofit/>
          </a:bodyPr>
          <a:lstStyle/>
          <a:p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Центр сюжетно-ролевых игр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7B277D-47FC-D5A3-2395-BDAEB36421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9" b="10725"/>
          <a:stretch/>
        </p:blipFill>
        <p:spPr>
          <a:xfrm>
            <a:off x="6253655" y="2862000"/>
            <a:ext cx="4950372" cy="24967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8765D2-455C-23EA-0433-47ACBA855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2" r="951" b="4409"/>
          <a:stretch/>
        </p:blipFill>
        <p:spPr>
          <a:xfrm>
            <a:off x="1460938" y="2482152"/>
            <a:ext cx="4245400" cy="2683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Сердце 7">
            <a:extLst>
              <a:ext uri="{FF2B5EF4-FFF2-40B4-BE49-F238E27FC236}">
                <a16:creationId xmlns:a16="http://schemas.microsoft.com/office/drawing/2014/main" id="{F83306F1-1148-B544-3687-62848FA411DE}"/>
              </a:ext>
            </a:extLst>
          </p:cNvPr>
          <p:cNvSpPr/>
          <p:nvPr/>
        </p:nvSpPr>
        <p:spPr>
          <a:xfrm>
            <a:off x="2657998" y="5817050"/>
            <a:ext cx="777240" cy="777240"/>
          </a:xfrm>
          <a:prstGeom prst="hear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01BD05F2-A1C2-969A-1289-722231E1F57D}"/>
              </a:ext>
            </a:extLst>
          </p:cNvPr>
          <p:cNvSpPr/>
          <p:nvPr/>
        </p:nvSpPr>
        <p:spPr>
          <a:xfrm>
            <a:off x="9930276" y="1675158"/>
            <a:ext cx="671779" cy="579120"/>
          </a:xfrm>
          <a:prstGeom prst="triangl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0B3DB365-BC11-34BE-CE9F-E73D7EEA6FBB}"/>
              </a:ext>
            </a:extLst>
          </p:cNvPr>
          <p:cNvSpPr/>
          <p:nvPr/>
        </p:nvSpPr>
        <p:spPr>
          <a:xfrm>
            <a:off x="9780989" y="5795754"/>
            <a:ext cx="671779" cy="579120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6E620A0-2247-57E2-EFB8-1DC112ECC0F7}"/>
              </a:ext>
            </a:extLst>
          </p:cNvPr>
          <p:cNvSpPr/>
          <p:nvPr/>
        </p:nvSpPr>
        <p:spPr>
          <a:xfrm>
            <a:off x="5268260" y="5571150"/>
            <a:ext cx="533400" cy="533400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Месяц 11">
            <a:extLst>
              <a:ext uri="{FF2B5EF4-FFF2-40B4-BE49-F238E27FC236}">
                <a16:creationId xmlns:a16="http://schemas.microsoft.com/office/drawing/2014/main" id="{BFED95EE-9AE2-631C-0560-685EAA7E8299}"/>
              </a:ext>
            </a:extLst>
          </p:cNvPr>
          <p:cNvSpPr/>
          <p:nvPr/>
        </p:nvSpPr>
        <p:spPr>
          <a:xfrm>
            <a:off x="6782321" y="1713851"/>
            <a:ext cx="450031" cy="900062"/>
          </a:xfrm>
          <a:prstGeom prst="moon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олнце 12">
            <a:extLst>
              <a:ext uri="{FF2B5EF4-FFF2-40B4-BE49-F238E27FC236}">
                <a16:creationId xmlns:a16="http://schemas.microsoft.com/office/drawing/2014/main" id="{1FF5554D-74E5-3C17-8DD7-D31D009154F2}"/>
              </a:ext>
            </a:extLst>
          </p:cNvPr>
          <p:cNvSpPr/>
          <p:nvPr/>
        </p:nvSpPr>
        <p:spPr>
          <a:xfrm>
            <a:off x="8434328" y="746732"/>
            <a:ext cx="800888" cy="800888"/>
          </a:xfrm>
          <a:prstGeom prst="sun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05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9E512-5111-6A1B-FF4A-C2F588CD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Центр дидактических игр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E3132E-54D5-12EC-4EFA-D22DA2C9E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0" r="3881" b="17875"/>
          <a:stretch/>
        </p:blipFill>
        <p:spPr>
          <a:xfrm>
            <a:off x="7895180" y="1690688"/>
            <a:ext cx="2931253" cy="2875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D7D3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7499F5-02E3-E916-7C34-F0F8E67360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9"/>
          <a:stretch/>
        </p:blipFill>
        <p:spPr>
          <a:xfrm>
            <a:off x="4717875" y="2321646"/>
            <a:ext cx="2376863" cy="2999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D7D3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641DB2-CDF1-5DD5-610F-DD5CFD778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938" y="2478155"/>
            <a:ext cx="2284199" cy="3045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D7D3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Сердце 9">
            <a:extLst>
              <a:ext uri="{FF2B5EF4-FFF2-40B4-BE49-F238E27FC236}">
                <a16:creationId xmlns:a16="http://schemas.microsoft.com/office/drawing/2014/main" id="{050725AB-FB14-0FAB-145C-D772DFE13F36}"/>
              </a:ext>
            </a:extLst>
          </p:cNvPr>
          <p:cNvSpPr/>
          <p:nvPr/>
        </p:nvSpPr>
        <p:spPr>
          <a:xfrm>
            <a:off x="2603037" y="5922601"/>
            <a:ext cx="777240" cy="777240"/>
          </a:xfrm>
          <a:prstGeom prst="hear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22D526E4-2D38-C9AE-7544-2F9CF3EE9479}"/>
              </a:ext>
            </a:extLst>
          </p:cNvPr>
          <p:cNvSpPr/>
          <p:nvPr/>
        </p:nvSpPr>
        <p:spPr>
          <a:xfrm>
            <a:off x="8733515" y="643600"/>
            <a:ext cx="671779" cy="579120"/>
          </a:xfrm>
          <a:prstGeom prst="triangl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>
            <a:extLst>
              <a:ext uri="{FF2B5EF4-FFF2-40B4-BE49-F238E27FC236}">
                <a16:creationId xmlns:a16="http://schemas.microsoft.com/office/drawing/2014/main" id="{30B1F0AB-DF00-6B08-8BBB-F1280A264B27}"/>
              </a:ext>
            </a:extLst>
          </p:cNvPr>
          <p:cNvSpPr/>
          <p:nvPr/>
        </p:nvSpPr>
        <p:spPr>
          <a:xfrm>
            <a:off x="9560917" y="5385124"/>
            <a:ext cx="671779" cy="579120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03755AFF-DB1F-E119-4FBE-7314C8BC6B84}"/>
              </a:ext>
            </a:extLst>
          </p:cNvPr>
          <p:cNvSpPr/>
          <p:nvPr/>
        </p:nvSpPr>
        <p:spPr>
          <a:xfrm>
            <a:off x="6096000" y="5867030"/>
            <a:ext cx="533400" cy="533400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Месяц 13">
            <a:extLst>
              <a:ext uri="{FF2B5EF4-FFF2-40B4-BE49-F238E27FC236}">
                <a16:creationId xmlns:a16="http://schemas.microsoft.com/office/drawing/2014/main" id="{A3AD89B4-2213-4311-5AD0-EA96AC0CCF50}"/>
              </a:ext>
            </a:extLst>
          </p:cNvPr>
          <p:cNvSpPr/>
          <p:nvPr/>
        </p:nvSpPr>
        <p:spPr>
          <a:xfrm>
            <a:off x="3835266" y="1836606"/>
            <a:ext cx="396240" cy="792480"/>
          </a:xfrm>
          <a:prstGeom prst="moon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олнце 14">
            <a:extLst>
              <a:ext uri="{FF2B5EF4-FFF2-40B4-BE49-F238E27FC236}">
                <a16:creationId xmlns:a16="http://schemas.microsoft.com/office/drawing/2014/main" id="{BE11011A-C65C-5F62-23F9-DBCF5CA216F7}"/>
              </a:ext>
            </a:extLst>
          </p:cNvPr>
          <p:cNvSpPr/>
          <p:nvPr/>
        </p:nvSpPr>
        <p:spPr>
          <a:xfrm>
            <a:off x="745184" y="1378867"/>
            <a:ext cx="800888" cy="800888"/>
          </a:xfrm>
          <a:prstGeom prst="sun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56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973E3-EA12-E1E5-015B-F5F6978AC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77" y="457722"/>
            <a:ext cx="6768662" cy="1325563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Центр математического развития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A712B6-E239-69D9-9061-765836370D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r="5684"/>
          <a:stretch/>
        </p:blipFill>
        <p:spPr>
          <a:xfrm>
            <a:off x="7101735" y="1318452"/>
            <a:ext cx="3582114" cy="4794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853A06-4891-8271-CC8A-15A5D07B7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0" t="41809" r="17959" b="3617"/>
          <a:stretch/>
        </p:blipFill>
        <p:spPr>
          <a:xfrm>
            <a:off x="2030980" y="1994793"/>
            <a:ext cx="3485322" cy="37427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Сердце 9">
            <a:extLst>
              <a:ext uri="{FF2B5EF4-FFF2-40B4-BE49-F238E27FC236}">
                <a16:creationId xmlns:a16="http://schemas.microsoft.com/office/drawing/2014/main" id="{DADF7D3B-CB03-2C99-6C61-5858E3A04537}"/>
              </a:ext>
            </a:extLst>
          </p:cNvPr>
          <p:cNvSpPr/>
          <p:nvPr/>
        </p:nvSpPr>
        <p:spPr>
          <a:xfrm>
            <a:off x="2745131" y="6080760"/>
            <a:ext cx="777240" cy="777240"/>
          </a:xfrm>
          <a:prstGeom prst="hear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30E2F7CD-6E0B-5E73-67CD-0E2F89F9453A}"/>
              </a:ext>
            </a:extLst>
          </p:cNvPr>
          <p:cNvSpPr/>
          <p:nvPr/>
        </p:nvSpPr>
        <p:spPr>
          <a:xfrm>
            <a:off x="6042993" y="4625967"/>
            <a:ext cx="671779" cy="579120"/>
          </a:xfrm>
          <a:prstGeom prst="triangl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>
            <a:extLst>
              <a:ext uri="{FF2B5EF4-FFF2-40B4-BE49-F238E27FC236}">
                <a16:creationId xmlns:a16="http://schemas.microsoft.com/office/drawing/2014/main" id="{8D15C9DD-FDA7-D24B-5628-29AE82A57062}"/>
              </a:ext>
            </a:extLst>
          </p:cNvPr>
          <p:cNvSpPr/>
          <p:nvPr/>
        </p:nvSpPr>
        <p:spPr>
          <a:xfrm>
            <a:off x="10012070" y="6179820"/>
            <a:ext cx="671779" cy="579120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83BC3E6-7FDF-E441-D5FB-DB45017FCBDE}"/>
              </a:ext>
            </a:extLst>
          </p:cNvPr>
          <p:cNvSpPr/>
          <p:nvPr/>
        </p:nvSpPr>
        <p:spPr>
          <a:xfrm>
            <a:off x="9017322" y="457722"/>
            <a:ext cx="533400" cy="53340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Месяц 13">
            <a:extLst>
              <a:ext uri="{FF2B5EF4-FFF2-40B4-BE49-F238E27FC236}">
                <a16:creationId xmlns:a16="http://schemas.microsoft.com/office/drawing/2014/main" id="{FBB05564-0C10-52FF-9F7C-4F4BCD199AC4}"/>
              </a:ext>
            </a:extLst>
          </p:cNvPr>
          <p:cNvSpPr/>
          <p:nvPr/>
        </p:nvSpPr>
        <p:spPr>
          <a:xfrm>
            <a:off x="5938071" y="1652913"/>
            <a:ext cx="396240" cy="792480"/>
          </a:xfrm>
          <a:prstGeom prst="moon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олнце 14">
            <a:extLst>
              <a:ext uri="{FF2B5EF4-FFF2-40B4-BE49-F238E27FC236}">
                <a16:creationId xmlns:a16="http://schemas.microsoft.com/office/drawing/2014/main" id="{BD31CCAB-8D36-6518-E9E6-30C02A147B15}"/>
              </a:ext>
            </a:extLst>
          </p:cNvPr>
          <p:cNvSpPr/>
          <p:nvPr/>
        </p:nvSpPr>
        <p:spPr>
          <a:xfrm>
            <a:off x="928991" y="1633299"/>
            <a:ext cx="800888" cy="800888"/>
          </a:xfrm>
          <a:prstGeom prst="sun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7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D3202-BA1C-964A-B01F-209858F8F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937" y="365125"/>
            <a:ext cx="6675897" cy="1325563"/>
          </a:xfrm>
        </p:spPr>
        <p:txBody>
          <a:bodyPr>
            <a:normAutofit fontScale="90000"/>
          </a:bodyPr>
          <a:lstStyle/>
          <a:p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Центр экспериментирования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AFD659-12F3-7997-BCDB-78A1A7A53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938" y="2419701"/>
            <a:ext cx="4231669" cy="3173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A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10A3F3-534C-9855-08D3-5D55F02B7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69" y="2273927"/>
            <a:ext cx="4231669" cy="3173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A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Сердце 7">
            <a:extLst>
              <a:ext uri="{FF2B5EF4-FFF2-40B4-BE49-F238E27FC236}">
                <a16:creationId xmlns:a16="http://schemas.microsoft.com/office/drawing/2014/main" id="{901F1671-22DC-65BB-C383-6B3C90D5ED54}"/>
              </a:ext>
            </a:extLst>
          </p:cNvPr>
          <p:cNvSpPr/>
          <p:nvPr/>
        </p:nvSpPr>
        <p:spPr>
          <a:xfrm>
            <a:off x="2407809" y="6021307"/>
            <a:ext cx="777240" cy="777240"/>
          </a:xfrm>
          <a:prstGeom prst="hear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BAC308AB-EBAE-C763-478B-50A11A7EBBA1}"/>
              </a:ext>
            </a:extLst>
          </p:cNvPr>
          <p:cNvSpPr/>
          <p:nvPr/>
        </p:nvSpPr>
        <p:spPr>
          <a:xfrm>
            <a:off x="9189757" y="836693"/>
            <a:ext cx="671779" cy="579120"/>
          </a:xfrm>
          <a:prstGeom prst="triangl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4056B685-684D-0A19-F769-496568A09914}"/>
              </a:ext>
            </a:extLst>
          </p:cNvPr>
          <p:cNvSpPr/>
          <p:nvPr/>
        </p:nvSpPr>
        <p:spPr>
          <a:xfrm>
            <a:off x="9782592" y="5731747"/>
            <a:ext cx="671779" cy="579120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24154B6-54F3-35BB-9D5A-75E8C291E59D}"/>
              </a:ext>
            </a:extLst>
          </p:cNvPr>
          <p:cNvSpPr/>
          <p:nvPr/>
        </p:nvSpPr>
        <p:spPr>
          <a:xfrm>
            <a:off x="5640924" y="5785252"/>
            <a:ext cx="533400" cy="533400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Месяц 11">
            <a:extLst>
              <a:ext uri="{FF2B5EF4-FFF2-40B4-BE49-F238E27FC236}">
                <a16:creationId xmlns:a16="http://schemas.microsoft.com/office/drawing/2014/main" id="{ED9DB69F-1467-9928-1D23-9F9998D913DB}"/>
              </a:ext>
            </a:extLst>
          </p:cNvPr>
          <p:cNvSpPr/>
          <p:nvPr/>
        </p:nvSpPr>
        <p:spPr>
          <a:xfrm>
            <a:off x="5778084" y="1570646"/>
            <a:ext cx="396240" cy="792480"/>
          </a:xfrm>
          <a:prstGeom prst="moon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олнце 12">
            <a:extLst>
              <a:ext uri="{FF2B5EF4-FFF2-40B4-BE49-F238E27FC236}">
                <a16:creationId xmlns:a16="http://schemas.microsoft.com/office/drawing/2014/main" id="{87616917-0A94-2666-3152-C052A1824E32}"/>
              </a:ext>
            </a:extLst>
          </p:cNvPr>
          <p:cNvSpPr/>
          <p:nvPr/>
        </p:nvSpPr>
        <p:spPr>
          <a:xfrm>
            <a:off x="741572" y="1015369"/>
            <a:ext cx="800888" cy="800888"/>
          </a:xfrm>
          <a:prstGeom prst="sun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30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6E006-9AED-A943-5463-BC7EB9362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Центр музыки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EDBF7A-1108-6DF1-F60A-02AC8D9AE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635" y="1994450"/>
            <a:ext cx="3140766" cy="4187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162AA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48D5CF-3C8F-2264-E590-DFC97F113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70" y="1994450"/>
            <a:ext cx="3140766" cy="4187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162AA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Сердце 7">
            <a:extLst>
              <a:ext uri="{FF2B5EF4-FFF2-40B4-BE49-F238E27FC236}">
                <a16:creationId xmlns:a16="http://schemas.microsoft.com/office/drawing/2014/main" id="{CCFDED7C-8C6E-0C9F-4711-0626F5984337}"/>
              </a:ext>
            </a:extLst>
          </p:cNvPr>
          <p:cNvSpPr/>
          <p:nvPr/>
        </p:nvSpPr>
        <p:spPr>
          <a:xfrm>
            <a:off x="5782176" y="5030671"/>
            <a:ext cx="777240" cy="777240"/>
          </a:xfrm>
          <a:prstGeom prst="hear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1F4CD390-BD2F-9618-5469-CF858F99D131}"/>
              </a:ext>
            </a:extLst>
          </p:cNvPr>
          <p:cNvSpPr/>
          <p:nvPr/>
        </p:nvSpPr>
        <p:spPr>
          <a:xfrm>
            <a:off x="9032489" y="760529"/>
            <a:ext cx="671779" cy="579120"/>
          </a:xfrm>
          <a:prstGeom prst="triangl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F7A2FFB-5D09-7A08-E262-8E6AA6E36D6A}"/>
              </a:ext>
            </a:extLst>
          </p:cNvPr>
          <p:cNvSpPr/>
          <p:nvPr/>
        </p:nvSpPr>
        <p:spPr>
          <a:xfrm>
            <a:off x="10029033" y="6179820"/>
            <a:ext cx="671779" cy="579120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66C140C-EA7A-759D-6842-F3A76800B8B8}"/>
              </a:ext>
            </a:extLst>
          </p:cNvPr>
          <p:cNvSpPr/>
          <p:nvPr/>
        </p:nvSpPr>
        <p:spPr>
          <a:xfrm>
            <a:off x="1304426" y="4731216"/>
            <a:ext cx="533400" cy="533400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Месяц 11">
            <a:extLst>
              <a:ext uri="{FF2B5EF4-FFF2-40B4-BE49-F238E27FC236}">
                <a16:creationId xmlns:a16="http://schemas.microsoft.com/office/drawing/2014/main" id="{43F33E4A-1B90-2540-2EFA-49D2E6F82CD6}"/>
              </a:ext>
            </a:extLst>
          </p:cNvPr>
          <p:cNvSpPr/>
          <p:nvPr/>
        </p:nvSpPr>
        <p:spPr>
          <a:xfrm>
            <a:off x="5897880" y="1050089"/>
            <a:ext cx="396240" cy="792480"/>
          </a:xfrm>
          <a:prstGeom prst="moon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олнце 12">
            <a:extLst>
              <a:ext uri="{FF2B5EF4-FFF2-40B4-BE49-F238E27FC236}">
                <a16:creationId xmlns:a16="http://schemas.microsoft.com/office/drawing/2014/main" id="{2197C638-427D-00D9-4E8D-9A3A8265B85F}"/>
              </a:ext>
            </a:extLst>
          </p:cNvPr>
          <p:cNvSpPr/>
          <p:nvPr/>
        </p:nvSpPr>
        <p:spPr>
          <a:xfrm>
            <a:off x="1036938" y="1690688"/>
            <a:ext cx="800888" cy="800888"/>
          </a:xfrm>
          <a:prstGeom prst="sun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7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6E006-9AED-A943-5463-BC7EB9362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126" y="267821"/>
            <a:ext cx="5098478" cy="1325563"/>
          </a:xfrm>
        </p:spPr>
        <p:txBody>
          <a:bodyPr>
            <a:normAutofit fontScale="90000"/>
          </a:bodyPr>
          <a:lstStyle/>
          <a:p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Центр ПДД</a:t>
            </a:r>
            <a:b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Центр патриотизма </a:t>
            </a:r>
          </a:p>
        </p:txBody>
      </p:sp>
      <p:sp>
        <p:nvSpPr>
          <p:cNvPr id="8" name="Сердце 7">
            <a:extLst>
              <a:ext uri="{FF2B5EF4-FFF2-40B4-BE49-F238E27FC236}">
                <a16:creationId xmlns:a16="http://schemas.microsoft.com/office/drawing/2014/main" id="{CCFDED7C-8C6E-0C9F-4711-0626F5984337}"/>
              </a:ext>
            </a:extLst>
          </p:cNvPr>
          <p:cNvSpPr/>
          <p:nvPr/>
        </p:nvSpPr>
        <p:spPr>
          <a:xfrm>
            <a:off x="5318760" y="5981700"/>
            <a:ext cx="777240" cy="777240"/>
          </a:xfrm>
          <a:prstGeom prst="hear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1F4CD390-BD2F-9618-5469-CF858F99D131}"/>
              </a:ext>
            </a:extLst>
          </p:cNvPr>
          <p:cNvSpPr/>
          <p:nvPr/>
        </p:nvSpPr>
        <p:spPr>
          <a:xfrm>
            <a:off x="9032489" y="760529"/>
            <a:ext cx="671779" cy="579120"/>
          </a:xfrm>
          <a:prstGeom prst="triangl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F7A2FFB-5D09-7A08-E262-8E6AA6E36D6A}"/>
              </a:ext>
            </a:extLst>
          </p:cNvPr>
          <p:cNvSpPr/>
          <p:nvPr/>
        </p:nvSpPr>
        <p:spPr>
          <a:xfrm>
            <a:off x="10029033" y="6179820"/>
            <a:ext cx="671779" cy="579120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66C140C-EA7A-759D-6842-F3A76800B8B8}"/>
              </a:ext>
            </a:extLst>
          </p:cNvPr>
          <p:cNvSpPr/>
          <p:nvPr/>
        </p:nvSpPr>
        <p:spPr>
          <a:xfrm>
            <a:off x="1304426" y="4731216"/>
            <a:ext cx="533400" cy="533400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Месяц 11">
            <a:extLst>
              <a:ext uri="{FF2B5EF4-FFF2-40B4-BE49-F238E27FC236}">
                <a16:creationId xmlns:a16="http://schemas.microsoft.com/office/drawing/2014/main" id="{43F33E4A-1B90-2540-2EFA-49D2E6F82CD6}"/>
              </a:ext>
            </a:extLst>
          </p:cNvPr>
          <p:cNvSpPr/>
          <p:nvPr/>
        </p:nvSpPr>
        <p:spPr>
          <a:xfrm>
            <a:off x="6767635" y="943409"/>
            <a:ext cx="396240" cy="792480"/>
          </a:xfrm>
          <a:prstGeom prst="moon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олнце 12">
            <a:extLst>
              <a:ext uri="{FF2B5EF4-FFF2-40B4-BE49-F238E27FC236}">
                <a16:creationId xmlns:a16="http://schemas.microsoft.com/office/drawing/2014/main" id="{2197C638-427D-00D9-4E8D-9A3A8265B85F}"/>
              </a:ext>
            </a:extLst>
          </p:cNvPr>
          <p:cNvSpPr/>
          <p:nvPr/>
        </p:nvSpPr>
        <p:spPr>
          <a:xfrm>
            <a:off x="1036938" y="1690688"/>
            <a:ext cx="800888" cy="800888"/>
          </a:xfrm>
          <a:prstGeom prst="sun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BDD04B-3176-6403-C2F8-5F9B1B28D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98" y="2176003"/>
            <a:ext cx="4297437" cy="3223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E2AD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9CC13BD-78F7-8B2A-344B-050DA0E61C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" r="11415"/>
          <a:stretch/>
        </p:blipFill>
        <p:spPr>
          <a:xfrm>
            <a:off x="8209813" y="1620806"/>
            <a:ext cx="2490999" cy="4066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E2AD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1091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A9A731-F19A-9DC0-28DE-50A54B28A416}"/>
              </a:ext>
            </a:extLst>
          </p:cNvPr>
          <p:cNvSpPr/>
          <p:nvPr/>
        </p:nvSpPr>
        <p:spPr>
          <a:xfrm>
            <a:off x="1444487" y="1484243"/>
            <a:ext cx="4015409" cy="145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D867043-02F3-F3E7-29BB-EB4B763D1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175229"/>
              </p:ext>
            </p:extLst>
          </p:nvPr>
        </p:nvGraphicFramePr>
        <p:xfrm>
          <a:off x="1444487" y="438734"/>
          <a:ext cx="9024731" cy="61660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32097">
                  <a:extLst>
                    <a:ext uri="{9D8B030D-6E8A-4147-A177-3AD203B41FA5}">
                      <a16:colId xmlns:a16="http://schemas.microsoft.com/office/drawing/2014/main" val="1331836811"/>
                    </a:ext>
                  </a:extLst>
                </a:gridCol>
                <a:gridCol w="1992634">
                  <a:extLst>
                    <a:ext uri="{9D8B030D-6E8A-4147-A177-3AD203B41FA5}">
                      <a16:colId xmlns:a16="http://schemas.microsoft.com/office/drawing/2014/main" val="513914262"/>
                    </a:ext>
                  </a:extLst>
                </a:gridCol>
              </a:tblGrid>
              <a:tr h="340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Прием, осмотр, игры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7.30 – 8.00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3241546"/>
                  </a:ext>
                </a:extLst>
              </a:tr>
              <a:tr h="340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Утренняя гимнастика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8.00 – 8.10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8720180"/>
                  </a:ext>
                </a:extLst>
              </a:tr>
              <a:tr h="340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Подготовка к завтраку, завтрак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8.10 - 8.40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989336"/>
                  </a:ext>
                </a:extLst>
              </a:tr>
              <a:tr h="340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Игры, подготовка к образовательной деятельности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8.40 – 9.00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6480020"/>
                  </a:ext>
                </a:extLst>
              </a:tr>
              <a:tr h="694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Образовательная деятельность, развивающие подгрупповые образовательные ситуации на игровой основе (НОД)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9.00 - 9.20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4069996"/>
                  </a:ext>
                </a:extLst>
              </a:tr>
              <a:tr h="340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Игровая деятельность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9.20 – 10.00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233205"/>
                  </a:ext>
                </a:extLst>
              </a:tr>
              <a:tr h="340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Второй завтрак (фрукт, сок)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10.00 - 10.20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973411"/>
                  </a:ext>
                </a:extLst>
              </a:tr>
              <a:tr h="340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Игры, подготовка к прогулке, прогулка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10.20 – 11.20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9329001"/>
                  </a:ext>
                </a:extLst>
              </a:tr>
              <a:tr h="340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Возвращение с прогулки, игры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11.20 – 11.40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1236001"/>
                  </a:ext>
                </a:extLst>
              </a:tr>
              <a:tr h="340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Подготовка к обеду, обед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11.40 – 12.10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9614676"/>
                  </a:ext>
                </a:extLst>
              </a:tr>
              <a:tr h="340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Подготовка ко сну, дневной сон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12.10 – 15.30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2974056"/>
                  </a:ext>
                </a:extLst>
              </a:tr>
              <a:tr h="371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Постепенный подъем, воздушные процедуры, игровой массаж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15.30 – 16.00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467661"/>
                  </a:ext>
                </a:extLst>
              </a:tr>
              <a:tr h="340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Полдник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16.00 – 16.30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1729146"/>
                  </a:ext>
                </a:extLst>
              </a:tr>
              <a:tr h="340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НОД, игры, досуги,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16.30 – 16.50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4041343"/>
                  </a:ext>
                </a:extLst>
              </a:tr>
              <a:tr h="340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Самостоятельная деятельность детей по интересам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16.50-17.30 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388771"/>
                  </a:ext>
                </a:extLst>
              </a:tr>
              <a:tr h="340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Ужин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   17.30 - 18.00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168815"/>
                  </a:ext>
                </a:extLst>
              </a:tr>
              <a:tr h="340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Подготовка к прогулке, прогулка, уход детей домой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Gabriola" panose="04040605051002020D02" pitchFamily="82" charset="0"/>
                        </a:rPr>
                        <a:t>    18.00 - 19.30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Gabriola" panose="04040605051002020D02" pitchFamily="8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359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93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C060D9A-CD9C-FEC1-F96C-A3E1B8A95147}"/>
              </a:ext>
            </a:extLst>
          </p:cNvPr>
          <p:cNvSpPr txBox="1"/>
          <p:nvPr/>
        </p:nvSpPr>
        <p:spPr>
          <a:xfrm>
            <a:off x="320040" y="563880"/>
            <a:ext cx="1121664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МУНИЦИПАЛЬНЫЙ ОКРУГ ТАЗОВСКИЙ РАЙОН</a:t>
            </a:r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детский сад «Оленёнок»</a:t>
            </a:r>
          </a:p>
          <a:p>
            <a:pPr algn="ctr"/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Административно - управленческий персонал</a:t>
            </a:r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Зимина Елена Федоровна – Заведующий детского сада «Оленёнок»</a:t>
            </a:r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Турченко Елена Александровна – Заместитель заведующего по ВМР</a:t>
            </a:r>
          </a:p>
          <a:p>
            <a:pPr algn="ctr"/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ул. Северная, 5, п. Тазовский, Ямало-Ненецкий автономный округ, 629350</a:t>
            </a:r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тел./факс:8 (34940)2-00-15/2-00-10,</a:t>
            </a:r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olenenok@tazovsky.yanao.ru</a:t>
            </a:r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http://taz-oenenok.ru/</a:t>
            </a:r>
          </a:p>
          <a:p>
            <a:pPr algn="ctr"/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ердце 9">
            <a:extLst>
              <a:ext uri="{FF2B5EF4-FFF2-40B4-BE49-F238E27FC236}">
                <a16:creationId xmlns:a16="http://schemas.microsoft.com/office/drawing/2014/main" id="{986A4798-6054-D6F2-055E-58CDAB101A6B}"/>
              </a:ext>
            </a:extLst>
          </p:cNvPr>
          <p:cNvSpPr/>
          <p:nvPr/>
        </p:nvSpPr>
        <p:spPr>
          <a:xfrm>
            <a:off x="8061960" y="1737360"/>
            <a:ext cx="777240" cy="777240"/>
          </a:xfrm>
          <a:prstGeom prst="hear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830129EA-9F97-C91D-85FD-742657A4C3D9}"/>
              </a:ext>
            </a:extLst>
          </p:cNvPr>
          <p:cNvSpPr/>
          <p:nvPr/>
        </p:nvSpPr>
        <p:spPr>
          <a:xfrm>
            <a:off x="9356141" y="5410200"/>
            <a:ext cx="671779" cy="579120"/>
          </a:xfrm>
          <a:prstGeom prst="triangl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676C7EDB-9F86-94D1-E3AE-60CA1AAA1EE9}"/>
              </a:ext>
            </a:extLst>
          </p:cNvPr>
          <p:cNvSpPr/>
          <p:nvPr/>
        </p:nvSpPr>
        <p:spPr>
          <a:xfrm>
            <a:off x="3093720" y="1809356"/>
            <a:ext cx="533400" cy="53340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>
            <a:extLst>
              <a:ext uri="{FF2B5EF4-FFF2-40B4-BE49-F238E27FC236}">
                <a16:creationId xmlns:a16="http://schemas.microsoft.com/office/drawing/2014/main" id="{C2202CA2-1BD0-221D-0F97-5FC4A716392B}"/>
              </a:ext>
            </a:extLst>
          </p:cNvPr>
          <p:cNvSpPr/>
          <p:nvPr/>
        </p:nvSpPr>
        <p:spPr>
          <a:xfrm>
            <a:off x="2421941" y="5525886"/>
            <a:ext cx="671779" cy="579120"/>
          </a:xfrm>
          <a:prstGeom prst="triangl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Месяц 13">
            <a:extLst>
              <a:ext uri="{FF2B5EF4-FFF2-40B4-BE49-F238E27FC236}">
                <a16:creationId xmlns:a16="http://schemas.microsoft.com/office/drawing/2014/main" id="{A80EC57D-520B-2A47-BF8D-C722C741DA73}"/>
              </a:ext>
            </a:extLst>
          </p:cNvPr>
          <p:cNvSpPr/>
          <p:nvPr/>
        </p:nvSpPr>
        <p:spPr>
          <a:xfrm>
            <a:off x="1828800" y="2110740"/>
            <a:ext cx="396240" cy="792480"/>
          </a:xfrm>
          <a:prstGeom prst="moon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олнце 14">
            <a:extLst>
              <a:ext uri="{FF2B5EF4-FFF2-40B4-BE49-F238E27FC236}">
                <a16:creationId xmlns:a16="http://schemas.microsoft.com/office/drawing/2014/main" id="{C070753D-96CC-1533-98CB-6D299293CCAA}"/>
              </a:ext>
            </a:extLst>
          </p:cNvPr>
          <p:cNvSpPr/>
          <p:nvPr/>
        </p:nvSpPr>
        <p:spPr>
          <a:xfrm>
            <a:off x="10027920" y="2342756"/>
            <a:ext cx="800888" cy="800888"/>
          </a:xfrm>
          <a:prstGeom prst="sun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60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A9A731-F19A-9DC0-28DE-50A54B28A416}"/>
              </a:ext>
            </a:extLst>
          </p:cNvPr>
          <p:cNvSpPr/>
          <p:nvPr/>
        </p:nvSpPr>
        <p:spPr>
          <a:xfrm>
            <a:off x="1444487" y="1484243"/>
            <a:ext cx="4015409" cy="145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0E21228E-0434-D34E-A8D9-FC34BAF472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4851549"/>
              </p:ext>
            </p:extLst>
          </p:nvPr>
        </p:nvGraphicFramePr>
        <p:xfrm>
          <a:off x="192156" y="1364974"/>
          <a:ext cx="11807687" cy="4817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8494968-4400-8A4A-3E75-C2AC01F30520}"/>
              </a:ext>
            </a:extLst>
          </p:cNvPr>
          <p:cNvSpPr txBox="1"/>
          <p:nvPr/>
        </p:nvSpPr>
        <p:spPr>
          <a:xfrm>
            <a:off x="3067877" y="168029"/>
            <a:ext cx="6056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Расписание занятий</a:t>
            </a:r>
          </a:p>
        </p:txBody>
      </p:sp>
    </p:spTree>
    <p:extLst>
      <p:ext uri="{BB962C8B-B14F-4D97-AF65-F5344CB8AC3E}">
        <p14:creationId xmlns:p14="http://schemas.microsoft.com/office/powerpoint/2010/main" val="282388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25">
            <a:extLst>
              <a:ext uri="{FF2B5EF4-FFF2-40B4-BE49-F238E27FC236}">
                <a16:creationId xmlns:a16="http://schemas.microsoft.com/office/drawing/2014/main" id="{DC14CF29-92FA-4A6B-8FBC-CDEA3A6DF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409" y="404881"/>
            <a:ext cx="4409661" cy="1325563"/>
          </a:xfrm>
        </p:spPr>
        <p:txBody>
          <a:bodyPr>
            <a:normAutofit/>
          </a:bodyPr>
          <a:lstStyle/>
          <a:p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Наши занятия</a:t>
            </a:r>
          </a:p>
        </p:txBody>
      </p:sp>
      <p:pic>
        <p:nvPicPr>
          <p:cNvPr id="30" name="Объект 29">
            <a:extLst>
              <a:ext uri="{FF2B5EF4-FFF2-40B4-BE49-F238E27FC236}">
                <a16:creationId xmlns:a16="http://schemas.microsoft.com/office/drawing/2014/main" id="{517F093F-003F-4280-997E-A6728F676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39" y="1688804"/>
            <a:ext cx="2988192" cy="295831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068038-1E16-0C5D-F78F-E08C416E0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048" y="3726298"/>
            <a:ext cx="3684104" cy="2763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6691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9FB804D-D844-E154-45DC-0E5EB1BA4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7" y="2568201"/>
            <a:ext cx="3684104" cy="2763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6691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241A804-5CF9-2CC1-8149-F248F4155F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616" y="395263"/>
            <a:ext cx="3684104" cy="2763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6691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Сердце 17">
            <a:extLst>
              <a:ext uri="{FF2B5EF4-FFF2-40B4-BE49-F238E27FC236}">
                <a16:creationId xmlns:a16="http://schemas.microsoft.com/office/drawing/2014/main" id="{112B0AEC-8565-8D49-39D7-479E1C267EBB}"/>
              </a:ext>
            </a:extLst>
          </p:cNvPr>
          <p:cNvSpPr/>
          <p:nvPr/>
        </p:nvSpPr>
        <p:spPr>
          <a:xfrm>
            <a:off x="5265833" y="5354927"/>
            <a:ext cx="777240" cy="777240"/>
          </a:xfrm>
          <a:prstGeom prst="hear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>
            <a:extLst>
              <a:ext uri="{FF2B5EF4-FFF2-40B4-BE49-F238E27FC236}">
                <a16:creationId xmlns:a16="http://schemas.microsoft.com/office/drawing/2014/main" id="{E854F551-C311-EE30-8B20-28934D099B81}"/>
              </a:ext>
            </a:extLst>
          </p:cNvPr>
          <p:cNvSpPr/>
          <p:nvPr/>
        </p:nvSpPr>
        <p:spPr>
          <a:xfrm>
            <a:off x="3349185" y="5826346"/>
            <a:ext cx="671779" cy="579120"/>
          </a:xfrm>
          <a:prstGeom prst="triangl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>
            <a:extLst>
              <a:ext uri="{FF2B5EF4-FFF2-40B4-BE49-F238E27FC236}">
                <a16:creationId xmlns:a16="http://schemas.microsoft.com/office/drawing/2014/main" id="{9BC9AE8B-CD12-7C30-A36D-44FDF5DA8838}"/>
              </a:ext>
            </a:extLst>
          </p:cNvPr>
          <p:cNvSpPr/>
          <p:nvPr/>
        </p:nvSpPr>
        <p:spPr>
          <a:xfrm>
            <a:off x="9198866" y="7057333"/>
            <a:ext cx="671779" cy="579120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2AFE21DD-1E9F-3AF0-FA9F-1CCF59BC10F4}"/>
              </a:ext>
            </a:extLst>
          </p:cNvPr>
          <p:cNvSpPr/>
          <p:nvPr/>
        </p:nvSpPr>
        <p:spPr>
          <a:xfrm>
            <a:off x="2694835" y="1767313"/>
            <a:ext cx="533400" cy="533400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Месяц 21">
            <a:extLst>
              <a:ext uri="{FF2B5EF4-FFF2-40B4-BE49-F238E27FC236}">
                <a16:creationId xmlns:a16="http://schemas.microsoft.com/office/drawing/2014/main" id="{50BC8C58-CBB5-C555-A835-4052F7E9F188}"/>
              </a:ext>
            </a:extLst>
          </p:cNvPr>
          <p:cNvSpPr/>
          <p:nvPr/>
        </p:nvSpPr>
        <p:spPr>
          <a:xfrm>
            <a:off x="5067713" y="1927602"/>
            <a:ext cx="396240" cy="792480"/>
          </a:xfrm>
          <a:prstGeom prst="moon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олнце 22">
            <a:extLst>
              <a:ext uri="{FF2B5EF4-FFF2-40B4-BE49-F238E27FC236}">
                <a16:creationId xmlns:a16="http://schemas.microsoft.com/office/drawing/2014/main" id="{AA5689E7-8DEE-2A39-4353-EEF974462CB2}"/>
              </a:ext>
            </a:extLst>
          </p:cNvPr>
          <p:cNvSpPr/>
          <p:nvPr/>
        </p:nvSpPr>
        <p:spPr>
          <a:xfrm>
            <a:off x="417280" y="1767313"/>
            <a:ext cx="800888" cy="800888"/>
          </a:xfrm>
          <a:prstGeom prst="sun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79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5D5569-5029-1807-AD57-8813C7241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68" y="3703821"/>
            <a:ext cx="3684104" cy="2763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6691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16514B-BF73-9F29-B6BF-948BD35DD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4" y="323280"/>
            <a:ext cx="3684104" cy="2763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6691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28FF57-095B-CD6E-588E-9FE156F83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052" y="3703821"/>
            <a:ext cx="3684104" cy="2763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6691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F2A8D5-DE8A-E702-D2F4-57F2DEBAB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42" y="485373"/>
            <a:ext cx="3684104" cy="2763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6691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Сердце 12">
            <a:extLst>
              <a:ext uri="{FF2B5EF4-FFF2-40B4-BE49-F238E27FC236}">
                <a16:creationId xmlns:a16="http://schemas.microsoft.com/office/drawing/2014/main" id="{B200E813-0993-B3F4-35A2-48FE0E1BF938}"/>
              </a:ext>
            </a:extLst>
          </p:cNvPr>
          <p:cNvSpPr/>
          <p:nvPr/>
        </p:nvSpPr>
        <p:spPr>
          <a:xfrm>
            <a:off x="5773972" y="3952611"/>
            <a:ext cx="777240" cy="777240"/>
          </a:xfrm>
          <a:prstGeom prst="hear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AFDF2857-318F-1F26-BC07-A7FEE63A32F7}"/>
              </a:ext>
            </a:extLst>
          </p:cNvPr>
          <p:cNvSpPr/>
          <p:nvPr/>
        </p:nvSpPr>
        <p:spPr>
          <a:xfrm>
            <a:off x="6908743" y="5609129"/>
            <a:ext cx="671779" cy="579120"/>
          </a:xfrm>
          <a:prstGeom prst="triangl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E79EAAB6-8971-888E-2109-26B370D0A638}"/>
              </a:ext>
            </a:extLst>
          </p:cNvPr>
          <p:cNvSpPr/>
          <p:nvPr/>
        </p:nvSpPr>
        <p:spPr>
          <a:xfrm>
            <a:off x="10991133" y="1222109"/>
            <a:ext cx="671779" cy="579120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5EBF5412-89DD-364F-54F9-B4E3B46E0557}"/>
              </a:ext>
            </a:extLst>
          </p:cNvPr>
          <p:cNvSpPr/>
          <p:nvPr/>
        </p:nvSpPr>
        <p:spPr>
          <a:xfrm>
            <a:off x="524327" y="6001320"/>
            <a:ext cx="533400" cy="533400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есяц 16">
            <a:extLst>
              <a:ext uri="{FF2B5EF4-FFF2-40B4-BE49-F238E27FC236}">
                <a16:creationId xmlns:a16="http://schemas.microsoft.com/office/drawing/2014/main" id="{9A33A285-120F-0CBF-29FE-0BD6EEADC409}"/>
              </a:ext>
            </a:extLst>
          </p:cNvPr>
          <p:cNvSpPr/>
          <p:nvPr/>
        </p:nvSpPr>
        <p:spPr>
          <a:xfrm>
            <a:off x="5251525" y="825869"/>
            <a:ext cx="396240" cy="792480"/>
          </a:xfrm>
          <a:prstGeom prst="moon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олнце 17">
            <a:extLst>
              <a:ext uri="{FF2B5EF4-FFF2-40B4-BE49-F238E27FC236}">
                <a16:creationId xmlns:a16="http://schemas.microsoft.com/office/drawing/2014/main" id="{2C8D8907-3711-512B-BF52-4954F4B12662}"/>
              </a:ext>
            </a:extLst>
          </p:cNvPr>
          <p:cNvSpPr/>
          <p:nvPr/>
        </p:nvSpPr>
        <p:spPr>
          <a:xfrm>
            <a:off x="210106" y="4329407"/>
            <a:ext cx="800888" cy="800888"/>
          </a:xfrm>
          <a:prstGeom prst="sun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2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CDAA8-0B1D-4D53-9547-6F8AF7587453}"/>
              </a:ext>
            </a:extLst>
          </p:cNvPr>
          <p:cNvSpPr txBox="1"/>
          <p:nvPr/>
        </p:nvSpPr>
        <p:spPr>
          <a:xfrm>
            <a:off x="172278" y="2290748"/>
            <a:ext cx="59237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СПАСИБО </a:t>
            </a:r>
          </a:p>
          <a:p>
            <a:pPr algn="ctr"/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ЗА ВНИМАНИЕ</a:t>
            </a:r>
          </a:p>
        </p:txBody>
      </p:sp>
      <p:pic>
        <p:nvPicPr>
          <p:cNvPr id="3" name="Рисунок 2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4D321AE7-A51B-40E2-8F13-FBBC279BB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10" y="2047875"/>
            <a:ext cx="4629150" cy="2762250"/>
          </a:xfrm>
          <a:prstGeom prst="rect">
            <a:avLst/>
          </a:prstGeom>
        </p:spPr>
      </p:pic>
      <p:sp>
        <p:nvSpPr>
          <p:cNvPr id="2" name="Сердце 1">
            <a:extLst>
              <a:ext uri="{FF2B5EF4-FFF2-40B4-BE49-F238E27FC236}">
                <a16:creationId xmlns:a16="http://schemas.microsoft.com/office/drawing/2014/main" id="{C9C2A1D8-0F27-13AE-F54C-A61FD955D257}"/>
              </a:ext>
            </a:extLst>
          </p:cNvPr>
          <p:cNvSpPr/>
          <p:nvPr/>
        </p:nvSpPr>
        <p:spPr>
          <a:xfrm>
            <a:off x="6454236" y="5130394"/>
            <a:ext cx="777240" cy="777240"/>
          </a:xfrm>
          <a:prstGeom prst="hear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BFE128E4-A558-A6EA-2142-6328DEF49EAF}"/>
              </a:ext>
            </a:extLst>
          </p:cNvPr>
          <p:cNvSpPr/>
          <p:nvPr/>
        </p:nvSpPr>
        <p:spPr>
          <a:xfrm>
            <a:off x="10934622" y="1600749"/>
            <a:ext cx="671779" cy="579120"/>
          </a:xfrm>
          <a:prstGeom prst="triangl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B2EA6ABB-DDBB-E048-BCF5-8F23445B86FF}"/>
              </a:ext>
            </a:extLst>
          </p:cNvPr>
          <p:cNvSpPr/>
          <p:nvPr/>
        </p:nvSpPr>
        <p:spPr>
          <a:xfrm>
            <a:off x="11005743" y="5689490"/>
            <a:ext cx="671779" cy="579120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5638321-9840-42C2-9EE9-A500EC0FDE3C}"/>
              </a:ext>
            </a:extLst>
          </p:cNvPr>
          <p:cNvSpPr/>
          <p:nvPr/>
        </p:nvSpPr>
        <p:spPr>
          <a:xfrm>
            <a:off x="8853885" y="5505761"/>
            <a:ext cx="533400" cy="533400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Месяц 11">
            <a:extLst>
              <a:ext uri="{FF2B5EF4-FFF2-40B4-BE49-F238E27FC236}">
                <a16:creationId xmlns:a16="http://schemas.microsoft.com/office/drawing/2014/main" id="{5018858C-F099-00C2-7BFC-8D54A9341AE8}"/>
              </a:ext>
            </a:extLst>
          </p:cNvPr>
          <p:cNvSpPr/>
          <p:nvPr/>
        </p:nvSpPr>
        <p:spPr>
          <a:xfrm>
            <a:off x="6874590" y="559759"/>
            <a:ext cx="396240" cy="792480"/>
          </a:xfrm>
          <a:prstGeom prst="moon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олнце 12">
            <a:extLst>
              <a:ext uri="{FF2B5EF4-FFF2-40B4-BE49-F238E27FC236}">
                <a16:creationId xmlns:a16="http://schemas.microsoft.com/office/drawing/2014/main" id="{92132646-EBB9-EF2A-A8DF-354596930B5B}"/>
              </a:ext>
            </a:extLst>
          </p:cNvPr>
          <p:cNvSpPr/>
          <p:nvPr/>
        </p:nvSpPr>
        <p:spPr>
          <a:xfrm>
            <a:off x="8586397" y="955999"/>
            <a:ext cx="800888" cy="800888"/>
          </a:xfrm>
          <a:prstGeom prst="sun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29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594EC-E4C1-49B6-8703-56CB7F04E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40" y="365125"/>
            <a:ext cx="4678680" cy="1325563"/>
          </a:xfrm>
        </p:spPr>
        <p:txBody>
          <a:bodyPr>
            <a:normAutofit/>
          </a:bodyPr>
          <a:lstStyle/>
          <a:p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 Вами работают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01DB04-6865-43DE-8454-67079013E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82048" cy="3275764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Асташова Марина Александровна</a:t>
            </a:r>
          </a:p>
          <a:p>
            <a:pPr marL="0" indent="0">
              <a:buNone/>
            </a:pP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– воспитатель </a:t>
            </a:r>
          </a:p>
          <a:p>
            <a:pPr marL="3657600" lvl="8" indent="0">
              <a:buNone/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Салиндер Елена 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Яртовна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</a:t>
            </a:r>
          </a:p>
          <a:p>
            <a:pPr marL="3657600" lvl="8" indent="0">
              <a:buNone/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– младший воспитатель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65B63FA-B52A-D04E-0245-D246A02A7198}"/>
              </a:ext>
            </a:extLst>
          </p:cNvPr>
          <p:cNvSpPr/>
          <p:nvPr/>
        </p:nvSpPr>
        <p:spPr>
          <a:xfrm>
            <a:off x="7757160" y="731520"/>
            <a:ext cx="1051560" cy="807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ердце 8">
            <a:extLst>
              <a:ext uri="{FF2B5EF4-FFF2-40B4-BE49-F238E27FC236}">
                <a16:creationId xmlns:a16="http://schemas.microsoft.com/office/drawing/2014/main" id="{44BBB0A5-8313-D77B-071F-5C6FE441D3B6}"/>
              </a:ext>
            </a:extLst>
          </p:cNvPr>
          <p:cNvSpPr/>
          <p:nvPr/>
        </p:nvSpPr>
        <p:spPr>
          <a:xfrm>
            <a:off x="8290560" y="697029"/>
            <a:ext cx="777240" cy="777240"/>
          </a:xfrm>
          <a:prstGeom prst="hear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467214CC-FB6A-391C-0566-397E09A195AB}"/>
              </a:ext>
            </a:extLst>
          </p:cNvPr>
          <p:cNvSpPr/>
          <p:nvPr/>
        </p:nvSpPr>
        <p:spPr>
          <a:xfrm>
            <a:off x="6446520" y="2849880"/>
            <a:ext cx="671779" cy="579120"/>
          </a:xfrm>
          <a:prstGeom prst="triangl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626243E7-C783-AC45-6A43-8200E1C97C8A}"/>
              </a:ext>
            </a:extLst>
          </p:cNvPr>
          <p:cNvSpPr/>
          <p:nvPr/>
        </p:nvSpPr>
        <p:spPr>
          <a:xfrm>
            <a:off x="3108960" y="3307080"/>
            <a:ext cx="533400" cy="5334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>
            <a:extLst>
              <a:ext uri="{FF2B5EF4-FFF2-40B4-BE49-F238E27FC236}">
                <a16:creationId xmlns:a16="http://schemas.microsoft.com/office/drawing/2014/main" id="{FB4A8925-BFAC-6F0C-DE0A-8AE9504F63CB}"/>
              </a:ext>
            </a:extLst>
          </p:cNvPr>
          <p:cNvSpPr/>
          <p:nvPr/>
        </p:nvSpPr>
        <p:spPr>
          <a:xfrm>
            <a:off x="5207445" y="4672446"/>
            <a:ext cx="671779" cy="579120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B9A537EE-C809-C3D6-1CBB-6826912DBEA0}"/>
              </a:ext>
            </a:extLst>
          </p:cNvPr>
          <p:cNvSpPr/>
          <p:nvPr/>
        </p:nvSpPr>
        <p:spPr>
          <a:xfrm>
            <a:off x="190500" y="198120"/>
            <a:ext cx="533400" cy="5334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Месяц 13">
            <a:extLst>
              <a:ext uri="{FF2B5EF4-FFF2-40B4-BE49-F238E27FC236}">
                <a16:creationId xmlns:a16="http://schemas.microsoft.com/office/drawing/2014/main" id="{D0A58323-C239-0BB2-D8D8-255926CAA242}"/>
              </a:ext>
            </a:extLst>
          </p:cNvPr>
          <p:cNvSpPr/>
          <p:nvPr/>
        </p:nvSpPr>
        <p:spPr>
          <a:xfrm>
            <a:off x="9760789" y="4169526"/>
            <a:ext cx="396240" cy="792480"/>
          </a:xfrm>
          <a:prstGeom prst="moon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олнце 14">
            <a:extLst>
              <a:ext uri="{FF2B5EF4-FFF2-40B4-BE49-F238E27FC236}">
                <a16:creationId xmlns:a16="http://schemas.microsoft.com/office/drawing/2014/main" id="{347F5ED0-521A-6E52-CE6B-EB7E41369F15}"/>
              </a:ext>
            </a:extLst>
          </p:cNvPr>
          <p:cNvSpPr/>
          <p:nvPr/>
        </p:nvSpPr>
        <p:spPr>
          <a:xfrm>
            <a:off x="10119360" y="838200"/>
            <a:ext cx="800888" cy="800888"/>
          </a:xfrm>
          <a:prstGeom prst="sun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19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39BC4E-300B-5CCF-F2D0-E35CB62B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115" y="838200"/>
            <a:ext cx="4676717" cy="6019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E20FDD-2AA1-4BD2-901F-BA1CBD3DB143}"/>
              </a:ext>
            </a:extLst>
          </p:cNvPr>
          <p:cNvSpPr txBox="1"/>
          <p:nvPr/>
        </p:nvSpPr>
        <p:spPr>
          <a:xfrm>
            <a:off x="1328928" y="522019"/>
            <a:ext cx="10265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Ранняя группа «Колокольчики»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A8EC7C-15A3-4F15-8EB6-E462419568EF}"/>
              </a:ext>
            </a:extLst>
          </p:cNvPr>
          <p:cNvSpPr txBox="1"/>
          <p:nvPr/>
        </p:nvSpPr>
        <p:spPr>
          <a:xfrm>
            <a:off x="1722120" y="1772483"/>
            <a:ext cx="48299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Девиз нашей группы:</a:t>
            </a:r>
          </a:p>
          <a:p>
            <a:pPr algn="ctr"/>
            <a:r>
              <a:rPr lang="ru-RU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В нашей группе «Колокольчик»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Дети весело живут: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Здесь играют и поют,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Здесь друзей себе находят,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На прогулку вместе ходят,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Вместе спорят и мечтают,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Дружно к знаниям шагают,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Никогда не унывают!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endParaRPr lang="ru-RU" dirty="0"/>
          </a:p>
        </p:txBody>
      </p:sp>
      <p:sp>
        <p:nvSpPr>
          <p:cNvPr id="9" name="Сердце 8">
            <a:extLst>
              <a:ext uri="{FF2B5EF4-FFF2-40B4-BE49-F238E27FC236}">
                <a16:creationId xmlns:a16="http://schemas.microsoft.com/office/drawing/2014/main" id="{05A4EC38-B421-734E-F200-69FFF1C0DED8}"/>
              </a:ext>
            </a:extLst>
          </p:cNvPr>
          <p:cNvSpPr/>
          <p:nvPr/>
        </p:nvSpPr>
        <p:spPr>
          <a:xfrm>
            <a:off x="2073518" y="5871165"/>
            <a:ext cx="777240" cy="777240"/>
          </a:xfrm>
          <a:prstGeom prst="hear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3DD155E-8E4E-D823-7A18-32F878F527DD}"/>
              </a:ext>
            </a:extLst>
          </p:cNvPr>
          <p:cNvSpPr/>
          <p:nvPr/>
        </p:nvSpPr>
        <p:spPr>
          <a:xfrm>
            <a:off x="4853227" y="5859780"/>
            <a:ext cx="671779" cy="579120"/>
          </a:xfrm>
          <a:prstGeom prst="triangl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384792A-2D5E-6751-E37F-32B7ECC83041}"/>
              </a:ext>
            </a:extLst>
          </p:cNvPr>
          <p:cNvSpPr/>
          <p:nvPr/>
        </p:nvSpPr>
        <p:spPr>
          <a:xfrm>
            <a:off x="5819044" y="2769704"/>
            <a:ext cx="671779" cy="579120"/>
          </a:xfrm>
          <a:prstGeom prst="triangl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13EE363-F5DF-DD18-8449-B7FBFBA3840D}"/>
              </a:ext>
            </a:extLst>
          </p:cNvPr>
          <p:cNvSpPr/>
          <p:nvPr/>
        </p:nvSpPr>
        <p:spPr>
          <a:xfrm>
            <a:off x="6096000" y="4746700"/>
            <a:ext cx="533400" cy="5334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Месяц 12">
            <a:extLst>
              <a:ext uri="{FF2B5EF4-FFF2-40B4-BE49-F238E27FC236}">
                <a16:creationId xmlns:a16="http://schemas.microsoft.com/office/drawing/2014/main" id="{B5BC97AF-AF22-4998-972B-2AB18BD132FD}"/>
              </a:ext>
            </a:extLst>
          </p:cNvPr>
          <p:cNvSpPr/>
          <p:nvPr/>
        </p:nvSpPr>
        <p:spPr>
          <a:xfrm>
            <a:off x="1607560" y="3467100"/>
            <a:ext cx="396240" cy="792480"/>
          </a:xfrm>
          <a:prstGeom prst="moon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олнце 13">
            <a:extLst>
              <a:ext uri="{FF2B5EF4-FFF2-40B4-BE49-F238E27FC236}">
                <a16:creationId xmlns:a16="http://schemas.microsoft.com/office/drawing/2014/main" id="{591CDC09-C543-84A6-822B-7B4C698A35EF}"/>
              </a:ext>
            </a:extLst>
          </p:cNvPr>
          <p:cNvSpPr/>
          <p:nvPr/>
        </p:nvSpPr>
        <p:spPr>
          <a:xfrm>
            <a:off x="1615028" y="1786273"/>
            <a:ext cx="800888" cy="800888"/>
          </a:xfrm>
          <a:prstGeom prst="sun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F14221D-3B83-412F-B549-5B3AC570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1557"/>
            <a:ext cx="12588240" cy="5524083"/>
          </a:xfrm>
        </p:spPr>
        <p:txBody>
          <a:bodyPr>
            <a:normAutofit/>
          </a:bodyPr>
          <a:lstStyle/>
          <a:p>
            <a:pPr algn="ctr"/>
            <a:r>
              <a:rPr lang="ru-RU" altLang="ko-KR" sz="4000" dirty="0">
                <a:solidFill>
                  <a:schemeClr val="tx1"/>
                </a:solidFill>
                <a:latin typeface="Gabriola" pitchFamily="82" charset="0"/>
              </a:rPr>
              <a:t>Сохранение и укрепление здоровья детей</a:t>
            </a:r>
            <a:br>
              <a:rPr lang="ru-RU" altLang="ko-KR" sz="4000" dirty="0">
                <a:solidFill>
                  <a:schemeClr val="tx1"/>
                </a:solidFill>
                <a:latin typeface="Gabriola" pitchFamily="82" charset="0"/>
              </a:rPr>
            </a:br>
            <a:r>
              <a:rPr lang="ru-RU" altLang="ko-KR" sz="4000" dirty="0">
                <a:solidFill>
                  <a:schemeClr val="tx1"/>
                </a:solidFill>
                <a:latin typeface="Gabriola" pitchFamily="82" charset="0"/>
              </a:rPr>
              <a:t>Физическое и психологическое </a:t>
            </a:r>
            <a:r>
              <a:rPr lang="ru-RU" altLang="ko-KR" sz="4000" dirty="0" err="1">
                <a:solidFill>
                  <a:schemeClr val="tx1"/>
                </a:solidFill>
                <a:latin typeface="Gabriola" pitchFamily="82" charset="0"/>
              </a:rPr>
              <a:t>здоровьесбережение</a:t>
            </a:r>
            <a:r>
              <a:rPr lang="ru-RU" altLang="ko-KR" sz="4000" dirty="0">
                <a:solidFill>
                  <a:schemeClr val="tx1"/>
                </a:solidFill>
                <a:latin typeface="Gabriola" pitchFamily="82" charset="0"/>
              </a:rPr>
              <a:t> детей</a:t>
            </a:r>
            <a:br>
              <a:rPr lang="ru-RU" altLang="ko-KR" sz="4000" dirty="0">
                <a:solidFill>
                  <a:schemeClr val="tx1"/>
                </a:solidFill>
                <a:latin typeface="Gabriola" pitchFamily="82" charset="0"/>
              </a:rPr>
            </a:br>
            <a:r>
              <a:rPr lang="ru-RU" altLang="ko-KR" sz="4000" dirty="0">
                <a:solidFill>
                  <a:schemeClr val="tx1"/>
                </a:solidFill>
                <a:latin typeface="Gabriola" pitchFamily="82" charset="0"/>
              </a:rPr>
              <a:t>Формирование навыков здорового образа жизни</a:t>
            </a:r>
            <a:br>
              <a:rPr lang="ru-RU" altLang="ko-KR" sz="4000" dirty="0">
                <a:solidFill>
                  <a:schemeClr val="tx1"/>
                </a:solidFill>
                <a:latin typeface="Gabriola" pitchFamily="82" charset="0"/>
              </a:rPr>
            </a:br>
            <a:r>
              <a:rPr lang="ru-RU" altLang="ko-KR" sz="4000" dirty="0">
                <a:solidFill>
                  <a:schemeClr val="tx1"/>
                </a:solidFill>
                <a:latin typeface="Gabriola" pitchFamily="82" charset="0"/>
              </a:rPr>
              <a:t>Обеспечение условий безопасности жизнедеятельности детей в ДОУ</a:t>
            </a:r>
            <a:br>
              <a:rPr lang="ru-RU" altLang="ko-KR" sz="4000" dirty="0">
                <a:solidFill>
                  <a:schemeClr val="tx1"/>
                </a:solidFill>
                <a:latin typeface="Gabriola" pitchFamily="82" charset="0"/>
              </a:rPr>
            </a:br>
            <a:r>
              <a:rPr lang="ru-RU" altLang="ko-KR" sz="4000" dirty="0">
                <a:solidFill>
                  <a:schemeClr val="tx1"/>
                </a:solidFill>
                <a:latin typeface="Gabriola" pitchFamily="82" charset="0"/>
              </a:rPr>
              <a:t>Формирование у воспитанников эмоционально - волевых качеств и общечеловеческих ценностей</a:t>
            </a:r>
            <a:br>
              <a:rPr lang="ru-RU" altLang="ko-KR" sz="4000" dirty="0">
                <a:solidFill>
                  <a:schemeClr val="tx1"/>
                </a:solidFill>
                <a:latin typeface="Gabriola" pitchFamily="82" charset="0"/>
              </a:rPr>
            </a:br>
            <a:r>
              <a:rPr lang="ru-RU" altLang="ko-KR" sz="4000" dirty="0">
                <a:solidFill>
                  <a:schemeClr val="tx1"/>
                </a:solidFill>
                <a:latin typeface="Gabriola" pitchFamily="82" charset="0"/>
              </a:rPr>
              <a:t>Взаимодействие с семьями детей на правах партнерства</a:t>
            </a:r>
            <a:br>
              <a:rPr lang="ru-RU" altLang="ko-KR" sz="4000" dirty="0">
                <a:solidFill>
                  <a:schemeClr val="tx1"/>
                </a:solidFill>
                <a:latin typeface="Gabriola" pitchFamily="82" charset="0"/>
              </a:rPr>
            </a:br>
            <a:r>
              <a:rPr lang="ru-RU" altLang="ko-KR" sz="4000" dirty="0">
                <a:solidFill>
                  <a:schemeClr val="tx1"/>
                </a:solidFill>
                <a:latin typeface="Gabriola" pitchFamily="82" charset="0"/>
              </a:rPr>
              <a:t>Гуманизация целей и принципов образовательной</a:t>
            </a:r>
            <a:br>
              <a:rPr lang="ru-RU" altLang="ko-KR" sz="4000" dirty="0">
                <a:solidFill>
                  <a:schemeClr val="tx1"/>
                </a:solidFill>
                <a:latin typeface="Gabriola" pitchFamily="82" charset="0"/>
              </a:rPr>
            </a:br>
            <a:r>
              <a:rPr lang="ru-RU" altLang="ko-KR" sz="4000" dirty="0">
                <a:solidFill>
                  <a:schemeClr val="tx1"/>
                </a:solidFill>
                <a:latin typeface="Gabriola" pitchFamily="82" charset="0"/>
              </a:rPr>
              <a:t>работы с детьми</a:t>
            </a:r>
            <a:endParaRPr lang="ko-KR" altLang="en-US" sz="4400" dirty="0">
              <a:solidFill>
                <a:schemeClr val="tx1"/>
              </a:solidFill>
              <a:latin typeface="Gabriola" pitchFamily="8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76CD23-D3BF-54B6-5AAA-137CF4728326}"/>
              </a:ext>
            </a:extLst>
          </p:cNvPr>
          <p:cNvSpPr txBox="1"/>
          <p:nvPr/>
        </p:nvSpPr>
        <p:spPr>
          <a:xfrm>
            <a:off x="335280" y="502920"/>
            <a:ext cx="8275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Приоритетные направления работы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ердце 3">
            <a:extLst>
              <a:ext uri="{FF2B5EF4-FFF2-40B4-BE49-F238E27FC236}">
                <a16:creationId xmlns:a16="http://schemas.microsoft.com/office/drawing/2014/main" id="{21C0BDFB-39DE-80DB-E25B-1F2BBB24B4DC}"/>
              </a:ext>
            </a:extLst>
          </p:cNvPr>
          <p:cNvSpPr/>
          <p:nvPr/>
        </p:nvSpPr>
        <p:spPr>
          <a:xfrm>
            <a:off x="8134350" y="441960"/>
            <a:ext cx="777240" cy="777240"/>
          </a:xfrm>
          <a:prstGeom prst="hear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6AF996E1-926A-2418-9054-F0955AA141E2}"/>
              </a:ext>
            </a:extLst>
          </p:cNvPr>
          <p:cNvSpPr/>
          <p:nvPr/>
        </p:nvSpPr>
        <p:spPr>
          <a:xfrm>
            <a:off x="167640" y="5599706"/>
            <a:ext cx="671779" cy="518160"/>
          </a:xfrm>
          <a:prstGeom prst="triangl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2374CAD-BC34-4E6D-05CF-EC35B7EEBA62}"/>
              </a:ext>
            </a:extLst>
          </p:cNvPr>
          <p:cNvSpPr/>
          <p:nvPr/>
        </p:nvSpPr>
        <p:spPr>
          <a:xfrm>
            <a:off x="10699268" y="301752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8B43D797-903F-246A-A14B-222D4269C06B}"/>
              </a:ext>
            </a:extLst>
          </p:cNvPr>
          <p:cNvSpPr/>
          <p:nvPr/>
        </p:nvSpPr>
        <p:spPr>
          <a:xfrm>
            <a:off x="2866339" y="4583013"/>
            <a:ext cx="671779" cy="579120"/>
          </a:xfrm>
          <a:prstGeom prst="triangl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B515020-FD6B-0C46-A273-142020F1300A}"/>
              </a:ext>
            </a:extLst>
          </p:cNvPr>
          <p:cNvSpPr/>
          <p:nvPr/>
        </p:nvSpPr>
        <p:spPr>
          <a:xfrm>
            <a:off x="9845040" y="158537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Месяц 11">
            <a:extLst>
              <a:ext uri="{FF2B5EF4-FFF2-40B4-BE49-F238E27FC236}">
                <a16:creationId xmlns:a16="http://schemas.microsoft.com/office/drawing/2014/main" id="{00DDCC1A-B5F5-1DA6-ABF4-32F9E46AE44B}"/>
              </a:ext>
            </a:extLst>
          </p:cNvPr>
          <p:cNvSpPr/>
          <p:nvPr/>
        </p:nvSpPr>
        <p:spPr>
          <a:xfrm>
            <a:off x="839419" y="2034540"/>
            <a:ext cx="396240" cy="792480"/>
          </a:xfrm>
          <a:prstGeom prst="moon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олнце 12">
            <a:extLst>
              <a:ext uri="{FF2B5EF4-FFF2-40B4-BE49-F238E27FC236}">
                <a16:creationId xmlns:a16="http://schemas.microsoft.com/office/drawing/2014/main" id="{12FCE666-9F84-04D5-F6F0-93248AEB97A4}"/>
              </a:ext>
            </a:extLst>
          </p:cNvPr>
          <p:cNvSpPr/>
          <p:nvPr/>
        </p:nvSpPr>
        <p:spPr>
          <a:xfrm>
            <a:off x="10832224" y="418312"/>
            <a:ext cx="800888" cy="800888"/>
          </a:xfrm>
          <a:prstGeom prst="sun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C4813CA-8AA4-842C-130B-87A5F299DDFC}"/>
              </a:ext>
            </a:extLst>
          </p:cNvPr>
          <p:cNvSpPr/>
          <p:nvPr/>
        </p:nvSpPr>
        <p:spPr>
          <a:xfrm>
            <a:off x="8134350" y="1394877"/>
            <a:ext cx="122168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56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B9E0E8A-53ED-43F4-8429-BC0BAF5CB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446" y="594520"/>
            <a:ext cx="605849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ko-KR" sz="7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 нашей группе</a:t>
            </a:r>
            <a:br>
              <a:rPr lang="en-US" altLang="ko-KR" sz="7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</a:br>
            <a:endParaRPr lang="ko-KR" altLang="en-US" dirty="0">
              <a:solidFill>
                <a:schemeClr val="tx1"/>
              </a:solidFill>
              <a:latin typeface="Gabriola" pitchFamily="82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9089333-3538-43B7-87E5-A0942571ABE3}"/>
              </a:ext>
            </a:extLst>
          </p:cNvPr>
          <p:cNvSpPr/>
          <p:nvPr/>
        </p:nvSpPr>
        <p:spPr>
          <a:xfrm>
            <a:off x="1801333" y="3515664"/>
            <a:ext cx="2682172" cy="2700000"/>
          </a:xfrm>
          <a:prstGeom prst="roundRect">
            <a:avLst>
              <a:gd name="adj" fmla="val 9023"/>
            </a:avLst>
          </a:prstGeom>
          <a:solidFill>
            <a:srgbClr val="EEC4E8"/>
          </a:solidFill>
          <a:ln>
            <a:noFill/>
          </a:ln>
          <a:effectLst>
            <a:reflection blurRad="139700" stA="50000" endPos="1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04CE9EA1-2948-41AD-9163-3857B4821379}"/>
              </a:ext>
            </a:extLst>
          </p:cNvPr>
          <p:cNvSpPr/>
          <p:nvPr/>
        </p:nvSpPr>
        <p:spPr>
          <a:xfrm>
            <a:off x="2199358" y="2681890"/>
            <a:ext cx="1886122" cy="2408774"/>
          </a:xfrm>
          <a:custGeom>
            <a:avLst/>
            <a:gdLst>
              <a:gd name="connsiteX0" fmla="*/ 126032 w 1670466"/>
              <a:gd name="connsiteY0" fmla="*/ 0 h 2408774"/>
              <a:gd name="connsiteX1" fmla="*/ 1559102 w 1670466"/>
              <a:gd name="connsiteY1" fmla="*/ 95323 h 2408774"/>
              <a:gd name="connsiteX2" fmla="*/ 1559102 w 1670466"/>
              <a:gd name="connsiteY2" fmla="*/ 99557 h 2408774"/>
              <a:gd name="connsiteX3" fmla="*/ 1577206 w 1670466"/>
              <a:gd name="connsiteY3" fmla="*/ 102336 h 2408774"/>
              <a:gd name="connsiteX4" fmla="*/ 1670466 w 1670466"/>
              <a:gd name="connsiteY4" fmla="*/ 209306 h 2408774"/>
              <a:gd name="connsiteX5" fmla="*/ 1670466 w 1670466"/>
              <a:gd name="connsiteY5" fmla="*/ 249912 h 2408774"/>
              <a:gd name="connsiteX6" fmla="*/ 1670466 w 1670466"/>
              <a:gd name="connsiteY6" fmla="*/ 1940076 h 2408774"/>
              <a:gd name="connsiteX7" fmla="*/ 1670466 w 1670466"/>
              <a:gd name="connsiteY7" fmla="*/ 2037381 h 2408774"/>
              <a:gd name="connsiteX8" fmla="*/ 1517769 w 1670466"/>
              <a:gd name="connsiteY8" fmla="*/ 2153474 h 2408774"/>
              <a:gd name="connsiteX9" fmla="*/ 636240 w 1670466"/>
              <a:gd name="connsiteY9" fmla="*/ 2153474 h 2408774"/>
              <a:gd name="connsiteX10" fmla="*/ 432000 w 1670466"/>
              <a:gd name="connsiteY10" fmla="*/ 2408774 h 2408774"/>
              <a:gd name="connsiteX11" fmla="*/ 227760 w 1670466"/>
              <a:gd name="connsiteY11" fmla="*/ 2153474 h 2408774"/>
              <a:gd name="connsiteX12" fmla="*/ 152697 w 1670466"/>
              <a:gd name="connsiteY12" fmla="*/ 2153474 h 2408774"/>
              <a:gd name="connsiteX13" fmla="*/ 0 w 1670466"/>
              <a:gd name="connsiteY13" fmla="*/ 2037381 h 2408774"/>
              <a:gd name="connsiteX14" fmla="*/ 0 w 1670466"/>
              <a:gd name="connsiteY14" fmla="*/ 1940076 h 2408774"/>
              <a:gd name="connsiteX15" fmla="*/ 0 w 1670466"/>
              <a:gd name="connsiteY15" fmla="*/ 209306 h 2408774"/>
              <a:gd name="connsiteX16" fmla="*/ 0 w 1670466"/>
              <a:gd name="connsiteY16" fmla="*/ 112000 h 2408774"/>
              <a:gd name="connsiteX17" fmla="*/ 93261 w 1670466"/>
              <a:gd name="connsiteY17" fmla="*/ 5031 h 240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70466" h="2408774">
                <a:moveTo>
                  <a:pt x="126032" y="0"/>
                </a:moveTo>
                <a:lnTo>
                  <a:pt x="1559102" y="95323"/>
                </a:lnTo>
                <a:lnTo>
                  <a:pt x="1559102" y="99557"/>
                </a:lnTo>
                <a:lnTo>
                  <a:pt x="1577206" y="102336"/>
                </a:lnTo>
                <a:cubicBezTo>
                  <a:pt x="1632012" y="119960"/>
                  <a:pt x="1670466" y="161218"/>
                  <a:pt x="1670466" y="209306"/>
                </a:cubicBezTo>
                <a:lnTo>
                  <a:pt x="1670466" y="249912"/>
                </a:lnTo>
                <a:lnTo>
                  <a:pt x="1670466" y="1940076"/>
                </a:lnTo>
                <a:lnTo>
                  <a:pt x="1670466" y="2037381"/>
                </a:lnTo>
                <a:cubicBezTo>
                  <a:pt x="1670466" y="2101498"/>
                  <a:pt x="1602102" y="2153474"/>
                  <a:pt x="1517769" y="2153474"/>
                </a:cubicBezTo>
                <a:lnTo>
                  <a:pt x="636240" y="2153474"/>
                </a:lnTo>
                <a:lnTo>
                  <a:pt x="432000" y="2408774"/>
                </a:lnTo>
                <a:lnTo>
                  <a:pt x="227760" y="2153474"/>
                </a:lnTo>
                <a:lnTo>
                  <a:pt x="152697" y="2153474"/>
                </a:lnTo>
                <a:cubicBezTo>
                  <a:pt x="68365" y="2153474"/>
                  <a:pt x="0" y="2101498"/>
                  <a:pt x="0" y="2037381"/>
                </a:cubicBezTo>
                <a:lnTo>
                  <a:pt x="0" y="1940076"/>
                </a:lnTo>
                <a:lnTo>
                  <a:pt x="0" y="209306"/>
                </a:lnTo>
                <a:lnTo>
                  <a:pt x="0" y="112000"/>
                </a:lnTo>
                <a:cubicBezTo>
                  <a:pt x="0" y="63913"/>
                  <a:pt x="38455" y="22654"/>
                  <a:pt x="93261" y="5031"/>
                </a:cubicBezTo>
                <a:close/>
              </a:path>
            </a:pathLst>
          </a:custGeom>
          <a:gradFill flip="none" rotWithShape="1">
            <a:gsLst>
              <a:gs pos="0">
                <a:srgbClr val="E686DD"/>
              </a:gs>
              <a:gs pos="93000">
                <a:srgbClr val="EE2AD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6D74CE4-DFD2-478A-B3BF-7C264A56A176}"/>
              </a:ext>
            </a:extLst>
          </p:cNvPr>
          <p:cNvSpPr/>
          <p:nvPr/>
        </p:nvSpPr>
        <p:spPr>
          <a:xfrm>
            <a:off x="6926256" y="3515664"/>
            <a:ext cx="2682172" cy="2700000"/>
          </a:xfrm>
          <a:prstGeom prst="roundRect">
            <a:avLst>
              <a:gd name="adj" fmla="val 902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reflection blurRad="139700" stA="50000" endPos="1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0A66B676-482F-4554-90E5-15C094E60A5E}"/>
              </a:ext>
            </a:extLst>
          </p:cNvPr>
          <p:cNvSpPr/>
          <p:nvPr/>
        </p:nvSpPr>
        <p:spPr>
          <a:xfrm rot="10800000">
            <a:off x="7324281" y="2681890"/>
            <a:ext cx="1886122" cy="2408774"/>
          </a:xfrm>
          <a:custGeom>
            <a:avLst/>
            <a:gdLst>
              <a:gd name="connsiteX0" fmla="*/ 1544434 w 1670466"/>
              <a:gd name="connsiteY0" fmla="*/ 2408774 h 2408774"/>
              <a:gd name="connsiteX1" fmla="*/ 111364 w 1670466"/>
              <a:gd name="connsiteY1" fmla="*/ 2313451 h 2408774"/>
              <a:gd name="connsiteX2" fmla="*/ 111364 w 1670466"/>
              <a:gd name="connsiteY2" fmla="*/ 2309217 h 2408774"/>
              <a:gd name="connsiteX3" fmla="*/ 93260 w 1670466"/>
              <a:gd name="connsiteY3" fmla="*/ 2306438 h 2408774"/>
              <a:gd name="connsiteX4" fmla="*/ 0 w 1670466"/>
              <a:gd name="connsiteY4" fmla="*/ 2199468 h 2408774"/>
              <a:gd name="connsiteX5" fmla="*/ 0 w 1670466"/>
              <a:gd name="connsiteY5" fmla="*/ 2158862 h 2408774"/>
              <a:gd name="connsiteX6" fmla="*/ 0 w 1670466"/>
              <a:gd name="connsiteY6" fmla="*/ 468699 h 2408774"/>
              <a:gd name="connsiteX7" fmla="*/ 0 w 1670466"/>
              <a:gd name="connsiteY7" fmla="*/ 371393 h 2408774"/>
              <a:gd name="connsiteX8" fmla="*/ 152697 w 1670466"/>
              <a:gd name="connsiteY8" fmla="*/ 255300 h 2408774"/>
              <a:gd name="connsiteX9" fmla="*/ 1034226 w 1670466"/>
              <a:gd name="connsiteY9" fmla="*/ 255300 h 2408774"/>
              <a:gd name="connsiteX10" fmla="*/ 1238466 w 1670466"/>
              <a:gd name="connsiteY10" fmla="*/ 0 h 2408774"/>
              <a:gd name="connsiteX11" fmla="*/ 1442706 w 1670466"/>
              <a:gd name="connsiteY11" fmla="*/ 255300 h 2408774"/>
              <a:gd name="connsiteX12" fmla="*/ 1517769 w 1670466"/>
              <a:gd name="connsiteY12" fmla="*/ 255300 h 2408774"/>
              <a:gd name="connsiteX13" fmla="*/ 1670466 w 1670466"/>
              <a:gd name="connsiteY13" fmla="*/ 371393 h 2408774"/>
              <a:gd name="connsiteX14" fmla="*/ 1670466 w 1670466"/>
              <a:gd name="connsiteY14" fmla="*/ 468699 h 2408774"/>
              <a:gd name="connsiteX15" fmla="*/ 1670466 w 1670466"/>
              <a:gd name="connsiteY15" fmla="*/ 2199468 h 2408774"/>
              <a:gd name="connsiteX16" fmla="*/ 1670466 w 1670466"/>
              <a:gd name="connsiteY16" fmla="*/ 2296774 h 2408774"/>
              <a:gd name="connsiteX17" fmla="*/ 1577205 w 1670466"/>
              <a:gd name="connsiteY17" fmla="*/ 2403744 h 240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70466" h="2408774">
                <a:moveTo>
                  <a:pt x="1544434" y="2408774"/>
                </a:moveTo>
                <a:lnTo>
                  <a:pt x="111364" y="2313451"/>
                </a:lnTo>
                <a:lnTo>
                  <a:pt x="111364" y="2309217"/>
                </a:lnTo>
                <a:lnTo>
                  <a:pt x="93260" y="2306438"/>
                </a:lnTo>
                <a:cubicBezTo>
                  <a:pt x="38454" y="2288814"/>
                  <a:pt x="0" y="2247556"/>
                  <a:pt x="0" y="2199468"/>
                </a:cubicBezTo>
                <a:lnTo>
                  <a:pt x="0" y="2158862"/>
                </a:lnTo>
                <a:lnTo>
                  <a:pt x="0" y="468699"/>
                </a:lnTo>
                <a:lnTo>
                  <a:pt x="0" y="371393"/>
                </a:lnTo>
                <a:cubicBezTo>
                  <a:pt x="0" y="307276"/>
                  <a:pt x="68364" y="255300"/>
                  <a:pt x="152697" y="255300"/>
                </a:cubicBezTo>
                <a:lnTo>
                  <a:pt x="1034226" y="255300"/>
                </a:lnTo>
                <a:lnTo>
                  <a:pt x="1238466" y="0"/>
                </a:lnTo>
                <a:lnTo>
                  <a:pt x="1442706" y="255300"/>
                </a:lnTo>
                <a:lnTo>
                  <a:pt x="1517769" y="255300"/>
                </a:lnTo>
                <a:cubicBezTo>
                  <a:pt x="1602102" y="255300"/>
                  <a:pt x="1670466" y="307276"/>
                  <a:pt x="1670466" y="371393"/>
                </a:cubicBezTo>
                <a:lnTo>
                  <a:pt x="1670466" y="468699"/>
                </a:lnTo>
                <a:lnTo>
                  <a:pt x="1670466" y="2199468"/>
                </a:lnTo>
                <a:lnTo>
                  <a:pt x="1670466" y="2296774"/>
                </a:lnTo>
                <a:cubicBezTo>
                  <a:pt x="1670466" y="2344861"/>
                  <a:pt x="1632011" y="2386120"/>
                  <a:pt x="1577205" y="2403744"/>
                </a:cubicBezTo>
                <a:close/>
              </a:path>
            </a:pathLst>
          </a:custGeom>
          <a:gradFill flip="none" rotWithShape="1">
            <a:gsLst>
              <a:gs pos="0">
                <a:srgbClr val="162AA2"/>
              </a:gs>
              <a:gs pos="93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35F0C9-7E66-4FA3-834C-31F4F0A3E410}"/>
              </a:ext>
            </a:extLst>
          </p:cNvPr>
          <p:cNvSpPr txBox="1"/>
          <p:nvPr/>
        </p:nvSpPr>
        <p:spPr>
          <a:xfrm>
            <a:off x="7513421" y="3404374"/>
            <a:ext cx="148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САМЫХ ЛУЧШИХ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26F58D-4D02-4BA4-91CD-098EA9730062}"/>
              </a:ext>
            </a:extLst>
          </p:cNvPr>
          <p:cNvSpPr txBox="1"/>
          <p:nvPr/>
        </p:nvSpPr>
        <p:spPr>
          <a:xfrm>
            <a:off x="2241860" y="3426202"/>
            <a:ext cx="1787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САМЫХ КРАСИВЫХ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3437DB-BD55-4177-986B-4F3097942E85}"/>
              </a:ext>
            </a:extLst>
          </p:cNvPr>
          <p:cNvSpPr txBox="1"/>
          <p:nvPr/>
        </p:nvSpPr>
        <p:spPr>
          <a:xfrm>
            <a:off x="2728304" y="5142662"/>
            <a:ext cx="148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EE2A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девочек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809EF2-62A8-456E-A48B-E0DE0AB506EA}"/>
              </a:ext>
            </a:extLst>
          </p:cNvPr>
          <p:cNvSpPr txBox="1"/>
          <p:nvPr/>
        </p:nvSpPr>
        <p:spPr>
          <a:xfrm>
            <a:off x="1987253" y="4761213"/>
            <a:ext cx="941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EE2AD2"/>
                </a:solidFill>
              </a:rPr>
              <a:t> </a:t>
            </a:r>
            <a:r>
              <a:rPr lang="ru-RU" sz="7200" b="1" dirty="0">
                <a:solidFill>
                  <a:srgbClr val="EE2AD2"/>
                </a:solidFill>
                <a:latin typeface="Gabriola" panose="04040605051002020D02" pitchFamily="82" charset="0"/>
              </a:rPr>
              <a:t>5</a:t>
            </a:r>
            <a:r>
              <a:rPr lang="ru-RU" sz="7200" b="1" dirty="0">
                <a:solidFill>
                  <a:srgbClr val="EE2AD2"/>
                </a:solidFill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AF6661-C20B-40F0-BCF8-87BF7DB12CDC}"/>
              </a:ext>
            </a:extLst>
          </p:cNvPr>
          <p:cNvSpPr txBox="1"/>
          <p:nvPr/>
        </p:nvSpPr>
        <p:spPr>
          <a:xfrm>
            <a:off x="7753640" y="5191498"/>
            <a:ext cx="166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162A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мальчика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CA54CD-64D0-4455-9381-86F10E92DD90}"/>
              </a:ext>
            </a:extLst>
          </p:cNvPr>
          <p:cNvSpPr txBox="1"/>
          <p:nvPr/>
        </p:nvSpPr>
        <p:spPr>
          <a:xfrm>
            <a:off x="7180235" y="4724109"/>
            <a:ext cx="5437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>
                <a:solidFill>
                  <a:srgbClr val="162A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4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3EAC00-388B-CC81-097A-AF928F5DB642}"/>
              </a:ext>
            </a:extLst>
          </p:cNvPr>
          <p:cNvSpPr/>
          <p:nvPr/>
        </p:nvSpPr>
        <p:spPr>
          <a:xfrm>
            <a:off x="4671640" y="2453290"/>
            <a:ext cx="594360" cy="4572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B0935712-6521-1E5B-7E93-A9181049F68C}"/>
              </a:ext>
            </a:extLst>
          </p:cNvPr>
          <p:cNvSpPr/>
          <p:nvPr/>
        </p:nvSpPr>
        <p:spPr>
          <a:xfrm>
            <a:off x="8224259" y="751184"/>
            <a:ext cx="671779" cy="579120"/>
          </a:xfrm>
          <a:prstGeom prst="triangl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90C4E523-9E89-FB53-C900-81D29ED8D78A}"/>
              </a:ext>
            </a:extLst>
          </p:cNvPr>
          <p:cNvSpPr/>
          <p:nvPr/>
        </p:nvSpPr>
        <p:spPr>
          <a:xfrm>
            <a:off x="2875719" y="1971535"/>
            <a:ext cx="533400" cy="5334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7974B852-9C37-4B47-0A1F-5EB8C9428E93}"/>
              </a:ext>
            </a:extLst>
          </p:cNvPr>
          <p:cNvSpPr/>
          <p:nvPr/>
        </p:nvSpPr>
        <p:spPr>
          <a:xfrm>
            <a:off x="514669" y="5708606"/>
            <a:ext cx="671779" cy="579120"/>
          </a:xfrm>
          <a:prstGeom prst="triangl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D5CBA4B9-92BB-5455-4DD5-377C95BC67F3}"/>
              </a:ext>
            </a:extLst>
          </p:cNvPr>
          <p:cNvSpPr/>
          <p:nvPr/>
        </p:nvSpPr>
        <p:spPr>
          <a:xfrm>
            <a:off x="190500" y="198120"/>
            <a:ext cx="533400" cy="533400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Месяц 8">
            <a:extLst>
              <a:ext uri="{FF2B5EF4-FFF2-40B4-BE49-F238E27FC236}">
                <a16:creationId xmlns:a16="http://schemas.microsoft.com/office/drawing/2014/main" id="{13A99A80-A960-53AA-9053-BF02ECFE4FD9}"/>
              </a:ext>
            </a:extLst>
          </p:cNvPr>
          <p:cNvSpPr/>
          <p:nvPr/>
        </p:nvSpPr>
        <p:spPr>
          <a:xfrm>
            <a:off x="10328231" y="2887821"/>
            <a:ext cx="396240" cy="792480"/>
          </a:xfrm>
          <a:prstGeom prst="moon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олнце 15">
            <a:extLst>
              <a:ext uri="{FF2B5EF4-FFF2-40B4-BE49-F238E27FC236}">
                <a16:creationId xmlns:a16="http://schemas.microsoft.com/office/drawing/2014/main" id="{2F0E65ED-ABFB-7F4B-1952-BADC81EC4247}"/>
              </a:ext>
            </a:extLst>
          </p:cNvPr>
          <p:cNvSpPr/>
          <p:nvPr/>
        </p:nvSpPr>
        <p:spPr>
          <a:xfrm>
            <a:off x="5207444" y="3682038"/>
            <a:ext cx="1334341" cy="1334341"/>
          </a:xfrm>
          <a:prstGeom prst="sun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ердце 16">
            <a:extLst>
              <a:ext uri="{FF2B5EF4-FFF2-40B4-BE49-F238E27FC236}">
                <a16:creationId xmlns:a16="http://schemas.microsoft.com/office/drawing/2014/main" id="{F0D73329-0A9B-AE51-CC9F-BCB76225BD10}"/>
              </a:ext>
            </a:extLst>
          </p:cNvPr>
          <p:cNvSpPr/>
          <p:nvPr/>
        </p:nvSpPr>
        <p:spPr>
          <a:xfrm>
            <a:off x="364272" y="3058464"/>
            <a:ext cx="914400" cy="914400"/>
          </a:xfrm>
          <a:prstGeom prst="hear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ердце 20">
            <a:extLst>
              <a:ext uri="{FF2B5EF4-FFF2-40B4-BE49-F238E27FC236}">
                <a16:creationId xmlns:a16="http://schemas.microsoft.com/office/drawing/2014/main" id="{032E3239-7278-A4C5-A4BE-253E504C1BA6}"/>
              </a:ext>
            </a:extLst>
          </p:cNvPr>
          <p:cNvSpPr/>
          <p:nvPr/>
        </p:nvSpPr>
        <p:spPr>
          <a:xfrm>
            <a:off x="10678751" y="735944"/>
            <a:ext cx="914400" cy="914400"/>
          </a:xfrm>
          <a:prstGeom prst="hear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75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C060D9A-CD9C-FEC1-F96C-A3E1B8A95147}"/>
              </a:ext>
            </a:extLst>
          </p:cNvPr>
          <p:cNvSpPr txBox="1"/>
          <p:nvPr/>
        </p:nvSpPr>
        <p:spPr>
          <a:xfrm>
            <a:off x="344557" y="366623"/>
            <a:ext cx="11423373" cy="61247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Gabriola" pitchFamily="82" charset="0"/>
              </a:rPr>
              <a:t>РППС нашей группы построена в соответствии с ФГОС.</a:t>
            </a:r>
          </a:p>
          <a:p>
            <a:r>
              <a:rPr lang="ru-RU" sz="2800" dirty="0">
                <a:latin typeface="Gabriola" pitchFamily="82" charset="0"/>
              </a:rPr>
              <a:t>При ее организации я учитывала то, что ведущую роль в развитии детей играет игровая деятельность. Во время игры рождается мощный познавательный мотив, который является основой учебной деятельности. Через среду у ребенка формируется зона ближайшего развития.</a:t>
            </a:r>
          </a:p>
          <a:p>
            <a:r>
              <a:rPr lang="ru-RU" sz="2800" dirty="0">
                <a:latin typeface="Gabriola" pitchFamily="82" charset="0"/>
              </a:rPr>
              <a:t>РППС в нашей группе</a:t>
            </a:r>
          </a:p>
          <a:p>
            <a:r>
              <a:rPr lang="ru-RU" sz="2800" dirty="0">
                <a:latin typeface="Gabriola" pitchFamily="82" charset="0"/>
              </a:rPr>
              <a:t>-Соответствует возрастным особенностям детей ст. д. возраста</a:t>
            </a:r>
          </a:p>
          <a:p>
            <a:r>
              <a:rPr lang="ru-RU" sz="2800" dirty="0">
                <a:latin typeface="Gabriola" pitchFamily="82" charset="0"/>
              </a:rPr>
              <a:t>-Содержательно-насыщена (имеются средства обучения, материалы и оборудование, ИКТ, которые позволяют обеспечить все виды детской деятельности; эмоциональное благополучие детей; </a:t>
            </a:r>
          </a:p>
          <a:p>
            <a:r>
              <a:rPr lang="ru-RU" sz="2800" dirty="0">
                <a:latin typeface="Gabriola" pitchFamily="82" charset="0"/>
              </a:rPr>
              <a:t>возможность самовыражения детей.)</a:t>
            </a:r>
          </a:p>
          <a:p>
            <a:r>
              <a:rPr lang="ru-RU" sz="2800" dirty="0">
                <a:latin typeface="Gabriola" pitchFamily="82" charset="0"/>
              </a:rPr>
              <a:t>-Трансформируема (выступает как динамичное, подвижное, легко изменяемое пространство)</a:t>
            </a:r>
          </a:p>
          <a:p>
            <a:r>
              <a:rPr lang="ru-RU" sz="2800" dirty="0">
                <a:latin typeface="Gabriola" pitchFamily="82" charset="0"/>
              </a:rPr>
              <a:t>Может изменяться в зависимости от образовательной ситуации, в зависимости от интересов и возможностей детей. Изменяется за счет различного использования ширм, стульев, столов, мягких модулей, передвижной мебели и передвижных</a:t>
            </a:r>
            <a:endParaRPr lang="ko-KR" altLang="en-US" sz="2800" dirty="0">
              <a:latin typeface="Gabriola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59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D59817C-A05D-9818-28FC-21C8B3C76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10218" y="3534769"/>
            <a:ext cx="2492423" cy="332323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CF69ACC-45D4-EBF9-7879-3E52BF47E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06" y="1972415"/>
            <a:ext cx="2502282" cy="3336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4400B78-5A06-E143-3C06-22C7E660C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97" y="1972415"/>
            <a:ext cx="2502282" cy="3336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17840C7-BABB-EA0A-1937-E6D4E76983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0" b="4496"/>
          <a:stretch/>
        </p:blipFill>
        <p:spPr>
          <a:xfrm>
            <a:off x="4783590" y="1972415"/>
            <a:ext cx="3036226" cy="3336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0B5293F-0551-F587-C854-59DB5AD64015}"/>
              </a:ext>
            </a:extLst>
          </p:cNvPr>
          <p:cNvSpPr txBox="1"/>
          <p:nvPr/>
        </p:nvSpPr>
        <p:spPr>
          <a:xfrm>
            <a:off x="1673084" y="587644"/>
            <a:ext cx="3480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Центр Театра</a:t>
            </a:r>
          </a:p>
        </p:txBody>
      </p:sp>
      <p:sp>
        <p:nvSpPr>
          <p:cNvPr id="29" name="Сердце 28">
            <a:extLst>
              <a:ext uri="{FF2B5EF4-FFF2-40B4-BE49-F238E27FC236}">
                <a16:creationId xmlns:a16="http://schemas.microsoft.com/office/drawing/2014/main" id="{2356C89F-2537-7AA2-7D83-C1EE3B8E97BF}"/>
              </a:ext>
            </a:extLst>
          </p:cNvPr>
          <p:cNvSpPr/>
          <p:nvPr/>
        </p:nvSpPr>
        <p:spPr>
          <a:xfrm>
            <a:off x="2407809" y="5770232"/>
            <a:ext cx="777240" cy="777240"/>
          </a:xfrm>
          <a:prstGeom prst="hear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Равнобедренный треугольник 29">
            <a:extLst>
              <a:ext uri="{FF2B5EF4-FFF2-40B4-BE49-F238E27FC236}">
                <a16:creationId xmlns:a16="http://schemas.microsoft.com/office/drawing/2014/main" id="{2E913281-C2DC-6B32-ADCC-6862890C8217}"/>
              </a:ext>
            </a:extLst>
          </p:cNvPr>
          <p:cNvSpPr/>
          <p:nvPr/>
        </p:nvSpPr>
        <p:spPr>
          <a:xfrm>
            <a:off x="9189757" y="836693"/>
            <a:ext cx="671779" cy="579120"/>
          </a:xfrm>
          <a:prstGeom prst="triangl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Равнобедренный треугольник 30">
            <a:extLst>
              <a:ext uri="{FF2B5EF4-FFF2-40B4-BE49-F238E27FC236}">
                <a16:creationId xmlns:a16="http://schemas.microsoft.com/office/drawing/2014/main" id="{6896FCF2-6D3A-F125-FCAC-5A315EC783D3}"/>
              </a:ext>
            </a:extLst>
          </p:cNvPr>
          <p:cNvSpPr/>
          <p:nvPr/>
        </p:nvSpPr>
        <p:spPr>
          <a:xfrm>
            <a:off x="9782592" y="5731747"/>
            <a:ext cx="671779" cy="579120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A997D938-03F0-7DB6-0D97-D926C6C35E71}"/>
              </a:ext>
            </a:extLst>
          </p:cNvPr>
          <p:cNvSpPr/>
          <p:nvPr/>
        </p:nvSpPr>
        <p:spPr>
          <a:xfrm>
            <a:off x="5640924" y="5785252"/>
            <a:ext cx="533400" cy="533400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Месяц 32">
            <a:extLst>
              <a:ext uri="{FF2B5EF4-FFF2-40B4-BE49-F238E27FC236}">
                <a16:creationId xmlns:a16="http://schemas.microsoft.com/office/drawing/2014/main" id="{FF6BE080-A8BC-1362-8697-4D1D274782AA}"/>
              </a:ext>
            </a:extLst>
          </p:cNvPr>
          <p:cNvSpPr/>
          <p:nvPr/>
        </p:nvSpPr>
        <p:spPr>
          <a:xfrm>
            <a:off x="5939120" y="806048"/>
            <a:ext cx="396240" cy="792480"/>
          </a:xfrm>
          <a:prstGeom prst="moon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олнце 33">
            <a:extLst>
              <a:ext uri="{FF2B5EF4-FFF2-40B4-BE49-F238E27FC236}">
                <a16:creationId xmlns:a16="http://schemas.microsoft.com/office/drawing/2014/main" id="{3B326EBB-6033-EAF4-DCD8-68F5859CDD81}"/>
              </a:ext>
            </a:extLst>
          </p:cNvPr>
          <p:cNvSpPr/>
          <p:nvPr/>
        </p:nvSpPr>
        <p:spPr>
          <a:xfrm>
            <a:off x="741572" y="1015369"/>
            <a:ext cx="800888" cy="800888"/>
          </a:xfrm>
          <a:prstGeom prst="sun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16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41CC3A-3CE1-018C-0E0C-305373BAC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938" y="365125"/>
            <a:ext cx="4635062" cy="1325563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Центр развития речи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Центр книги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107EB3-C2AE-1D3D-DAB6-8B51C063D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5" b="15942"/>
          <a:stretch/>
        </p:blipFill>
        <p:spPr>
          <a:xfrm>
            <a:off x="6596470" y="1170022"/>
            <a:ext cx="3875575" cy="38044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C5D9EB-40B2-D732-189F-DDB939BCA1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9"/>
          <a:stretch/>
        </p:blipFill>
        <p:spPr>
          <a:xfrm>
            <a:off x="1963720" y="1953782"/>
            <a:ext cx="3239433" cy="38044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Сердце 7">
            <a:extLst>
              <a:ext uri="{FF2B5EF4-FFF2-40B4-BE49-F238E27FC236}">
                <a16:creationId xmlns:a16="http://schemas.microsoft.com/office/drawing/2014/main" id="{29A6416C-A219-E5A1-7855-E2480C423C13}"/>
              </a:ext>
            </a:extLst>
          </p:cNvPr>
          <p:cNvSpPr/>
          <p:nvPr/>
        </p:nvSpPr>
        <p:spPr>
          <a:xfrm>
            <a:off x="2576834" y="5922247"/>
            <a:ext cx="777240" cy="777240"/>
          </a:xfrm>
          <a:prstGeom prst="hear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913CAC1F-DF10-A2A3-757A-046894552713}"/>
              </a:ext>
            </a:extLst>
          </p:cNvPr>
          <p:cNvSpPr/>
          <p:nvPr/>
        </p:nvSpPr>
        <p:spPr>
          <a:xfrm>
            <a:off x="5674456" y="3329809"/>
            <a:ext cx="671779" cy="579120"/>
          </a:xfrm>
          <a:prstGeom prst="triangl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5ED6F524-6CD3-42D4-829E-6C7B9A7C6885}"/>
              </a:ext>
            </a:extLst>
          </p:cNvPr>
          <p:cNvSpPr/>
          <p:nvPr/>
        </p:nvSpPr>
        <p:spPr>
          <a:xfrm>
            <a:off x="9782592" y="5731747"/>
            <a:ext cx="671779" cy="579120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4971308-1D4E-48AC-4CF2-5FA9CF7C09E4}"/>
              </a:ext>
            </a:extLst>
          </p:cNvPr>
          <p:cNvSpPr/>
          <p:nvPr/>
        </p:nvSpPr>
        <p:spPr>
          <a:xfrm>
            <a:off x="6462558" y="5553586"/>
            <a:ext cx="533400" cy="533400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Месяц 11">
            <a:extLst>
              <a:ext uri="{FF2B5EF4-FFF2-40B4-BE49-F238E27FC236}">
                <a16:creationId xmlns:a16="http://schemas.microsoft.com/office/drawing/2014/main" id="{427E6F1E-A670-8325-0BCB-C9087AB75788}"/>
              </a:ext>
            </a:extLst>
          </p:cNvPr>
          <p:cNvSpPr/>
          <p:nvPr/>
        </p:nvSpPr>
        <p:spPr>
          <a:xfrm>
            <a:off x="5939120" y="806048"/>
            <a:ext cx="396240" cy="792480"/>
          </a:xfrm>
          <a:prstGeom prst="moon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9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684</Words>
  <Application>Microsoft Office PowerPoint</Application>
  <PresentationFormat>Широкоэкранный</PresentationFormat>
  <Paragraphs>105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Gabriola</vt:lpstr>
      <vt:lpstr>Тема Office</vt:lpstr>
      <vt:lpstr>Презентация PowerPoint</vt:lpstr>
      <vt:lpstr>Презентация PowerPoint</vt:lpstr>
      <vt:lpstr>С Вами работают</vt:lpstr>
      <vt:lpstr>Презентация PowerPoint</vt:lpstr>
      <vt:lpstr>Сохранение и укрепление здоровья детей Физическое и психологическое здоровьесбережение детей Формирование навыков здорового образа жизни Обеспечение условий безопасности жизнедеятельности детей в ДОУ Формирование у воспитанников эмоционально - волевых качеств и общечеловеческих ценностей Взаимодействие с семьями детей на правах партнерства Гуманизация целей и принципов образовательной работы с детьми</vt:lpstr>
      <vt:lpstr>В нашей группе </vt:lpstr>
      <vt:lpstr>Презентация PowerPoint</vt:lpstr>
      <vt:lpstr>Презентация PowerPoint</vt:lpstr>
      <vt:lpstr>Центр развития речи Центр книги</vt:lpstr>
      <vt:lpstr>Центр изобразительного искусства Центр Красоты</vt:lpstr>
      <vt:lpstr>Центр физического развития</vt:lpstr>
      <vt:lpstr>Аптека  Магазин</vt:lpstr>
      <vt:lpstr>Центр сюжетно-ролевых игр</vt:lpstr>
      <vt:lpstr>Центр дидактических игр</vt:lpstr>
      <vt:lpstr>Центр математического развития</vt:lpstr>
      <vt:lpstr>Центр экспериментирования</vt:lpstr>
      <vt:lpstr>Центр музыки</vt:lpstr>
      <vt:lpstr>Центр ПДД Центр патриотизма </vt:lpstr>
      <vt:lpstr>Презентация PowerPoint</vt:lpstr>
      <vt:lpstr>Презентация PowerPoint</vt:lpstr>
      <vt:lpstr>Наши занятия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ДЕТСКИЕ ИГРЫ</dc:title>
  <dc:creator>Юрий Козырев</dc:creator>
  <cp:lastModifiedBy>тазовский</cp:lastModifiedBy>
  <cp:revision>16</cp:revision>
  <dcterms:created xsi:type="dcterms:W3CDTF">2021-04-06T16:39:49Z</dcterms:created>
  <dcterms:modified xsi:type="dcterms:W3CDTF">2023-10-31T09:44:24Z</dcterms:modified>
</cp:coreProperties>
</file>