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99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6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37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09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05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8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49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69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5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11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B6335-5837-444D-B66B-DC783E9A9F4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2E1A8-10BE-4943-9635-6D58AB3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45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0" y="2386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МУНИЦИПАЛЬНЫЙ ОКРУГ ТАЗОВСКИЙ РАЙОН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Муниципальное бюджетное дошкольное образование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Детский сад «Оленёнок»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18356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Визитная карточка</a:t>
            </a:r>
          </a:p>
          <a:p>
            <a:pPr algn="ctr"/>
            <a:r>
              <a:rPr lang="ru-RU" sz="28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второй </a:t>
            </a:r>
            <a:r>
              <a:rPr lang="ru-RU" sz="28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группы раннего возраста</a:t>
            </a:r>
          </a:p>
          <a:p>
            <a:pPr algn="ctr"/>
            <a:r>
              <a:rPr lang="ru-RU" sz="28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«Морошка»</a:t>
            </a:r>
            <a:endParaRPr lang="ru-RU" sz="28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846715" y="4265864"/>
            <a:ext cx="1964845" cy="3219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27290" y="4265865"/>
            <a:ext cx="1964845" cy="321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723290" y="4263152"/>
            <a:ext cx="1964845" cy="3219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71290" y="4260440"/>
            <a:ext cx="1964845" cy="32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44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846715" y="4265864"/>
            <a:ext cx="1964845" cy="32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46772" y="4265865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27290" y="4265865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796744" y="4265862"/>
            <a:ext cx="1964845" cy="3219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6287" y="773122"/>
            <a:ext cx="3667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Центр мелкой моторики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1" b="4551"/>
          <a:stretch/>
        </p:blipFill>
        <p:spPr>
          <a:xfrm>
            <a:off x="470096" y="1320926"/>
            <a:ext cx="3799279" cy="30572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9887" y="1495211"/>
            <a:ext cx="3887187" cy="2908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7197" y="1209485"/>
            <a:ext cx="4214055" cy="31532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70922" y="405794"/>
            <a:ext cx="3765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Театрализованный центр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93343" y="180469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Центр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1130803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523926" y="4265862"/>
            <a:ext cx="1964845" cy="32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672490" y="4265865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598208" y="4265861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46772" y="4265863"/>
            <a:ext cx="1964845" cy="3219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7"/>
          <a:stretch/>
        </p:blipFill>
        <p:spPr>
          <a:xfrm rot="5400000">
            <a:off x="440722" y="1039812"/>
            <a:ext cx="4383050" cy="3466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3616" b="12666"/>
          <a:stretch/>
        </p:blipFill>
        <p:spPr>
          <a:xfrm rot="5400000">
            <a:off x="4733397" y="1419433"/>
            <a:ext cx="4302706" cy="2789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0"/>
          <a:stretch/>
        </p:blipFill>
        <p:spPr>
          <a:xfrm rot="5400000">
            <a:off x="7948669" y="1328264"/>
            <a:ext cx="4311448" cy="28996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7668" y="181584"/>
            <a:ext cx="3667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Центр </a:t>
            </a:r>
            <a:r>
              <a:rPr lang="ru-RU" sz="2000" b="1" dirty="0" smtClean="0">
                <a:solidFill>
                  <a:srgbClr val="002060"/>
                </a:solidFill>
              </a:rPr>
              <a:t>природы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45200" y="16712"/>
            <a:ext cx="5012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Развивающая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предметно-пространственная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195348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480331" y="4265865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599865" y="4265865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444098" y="4265860"/>
            <a:ext cx="1964845" cy="3219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540098" y="4265861"/>
            <a:ext cx="1964845" cy="3219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3" t="19209" r="5467" b="21445"/>
          <a:stretch/>
        </p:blipFill>
        <p:spPr>
          <a:xfrm rot="5400000">
            <a:off x="4232863" y="1209887"/>
            <a:ext cx="4169896" cy="29056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2045" y="1148486"/>
            <a:ext cx="4534627" cy="3393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"/>
          <a:stretch/>
        </p:blipFill>
        <p:spPr>
          <a:xfrm>
            <a:off x="685120" y="868758"/>
            <a:ext cx="3460323" cy="3878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8416911" y="177638"/>
            <a:ext cx="3429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Центр </a:t>
            </a:r>
            <a:r>
              <a:rPr lang="ru-RU" sz="2000" b="1" i="1" dirty="0" smtClean="0">
                <a:solidFill>
                  <a:srgbClr val="002060"/>
                </a:solidFill>
              </a:rPr>
              <a:t>музыки</a:t>
            </a:r>
            <a:endParaRPr lang="ru-RU" sz="20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9003" y="88117"/>
            <a:ext cx="40962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Центр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двигательной активности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5002" y="135661"/>
            <a:ext cx="3055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Центр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042603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1" y="0"/>
            <a:ext cx="5731101" cy="68579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95018"/>
              </p:ext>
            </p:extLst>
          </p:nvPr>
        </p:nvGraphicFramePr>
        <p:xfrm>
          <a:off x="841036" y="896710"/>
          <a:ext cx="4662710" cy="4351340"/>
        </p:xfrm>
        <a:graphic>
          <a:graphicData uri="http://schemas.openxmlformats.org/drawingml/2006/table">
            <a:tbl>
              <a:tblPr firstRow="1" firstCol="1" bandRow="1"/>
              <a:tblGrid>
                <a:gridCol w="3684743">
                  <a:extLst>
                    <a:ext uri="{9D8B030D-6E8A-4147-A177-3AD203B41FA5}">
                      <a16:colId xmlns:a16="http://schemas.microsoft.com/office/drawing/2014/main" val="933430158"/>
                    </a:ext>
                  </a:extLst>
                </a:gridCol>
                <a:gridCol w="977967">
                  <a:extLst>
                    <a:ext uri="{9D8B030D-6E8A-4147-A177-3AD203B41FA5}">
                      <a16:colId xmlns:a16="http://schemas.microsoft.com/office/drawing/2014/main" val="3506620750"/>
                    </a:ext>
                  </a:extLst>
                </a:gridCol>
              </a:tblGrid>
              <a:tr h="217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Прием, осмотр, игры, утренняя гимнастика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7.30 – 8.00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736323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к завтраку, завтрак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8.00 -  8.30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788093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Игры, подготовка к образовательной деятельности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8.30 - 9.00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21946"/>
                  </a:ext>
                </a:extLst>
              </a:tr>
              <a:tr h="6527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Образовательная деятельность, развивающие подгрупповые образовательные ситуации  на игровой основе (НОД)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9.00 – 9.35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202204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Игры, подготовка к прогулке,  прогулка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9.40 - 11.20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216910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Возвращение с прогулки, игры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11.20 – 11.40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435278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к  обеду, обед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11.40 – 12.10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377520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ко сну,  дневной сон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12.10 – 15.30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39414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Постепенный подъем, воздушные процедуры, игровой массаж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15.30 – 16.00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12690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Полдник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16.00 – 16.30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689401"/>
                  </a:ext>
                </a:extLst>
              </a:tr>
              <a:tr h="6527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Игры, досуг, самостоятельная деятельность детей по интересам. Совместная деятельность педагога с детьми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16.30 - 17.30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483365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Ужин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17.30 - 18.00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688630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Игры, досуги,  подготовка к прогулке, прогулка, уход домой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18.00 – 19.30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09" marR="53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910181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t="13333" r="17060" b="-741"/>
          <a:stretch/>
        </p:blipFill>
        <p:spPr>
          <a:xfrm>
            <a:off x="7155539" y="290286"/>
            <a:ext cx="3831773" cy="33599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t="7196" r="8190" b="21693"/>
          <a:stretch/>
        </p:blipFill>
        <p:spPr>
          <a:xfrm>
            <a:off x="6727369" y="3816044"/>
            <a:ext cx="4688115" cy="286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3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51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: скругленные углы 5"/>
          <p:cNvSpPr/>
          <p:nvPr/>
        </p:nvSpPr>
        <p:spPr>
          <a:xfrm>
            <a:off x="439965" y="904875"/>
            <a:ext cx="2549978" cy="1301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ПОНЕДЕЛЬНИК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09.00 -09.07   09.10-09.17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ориентировки в 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окружающем и развитие речи 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14.00-14.07   14.10-14.17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Игра-занятие с дидактическим 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материалом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19"/>
          <p:cNvSpPr/>
          <p:nvPr/>
        </p:nvSpPr>
        <p:spPr>
          <a:xfrm>
            <a:off x="2872014" y="1555523"/>
            <a:ext cx="2730500" cy="12792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ВТОРНИК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09.00 -09.07   09.10-09.17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Игра-занятие со строительным материалом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14.00-14.07   14.10-14.17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Прямоугольник: скругленные углы 20"/>
          <p:cNvSpPr/>
          <p:nvPr/>
        </p:nvSpPr>
        <p:spPr>
          <a:xfrm>
            <a:off x="208414" y="2554512"/>
            <a:ext cx="2663600" cy="1663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СРЕДА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09.00 -09.07   09.10-09.17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ориентировки в окружающем и развитие речи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10.40 – 10.47   10.47 – 10.54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Физическая культура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14.00-14.07   14.10-14.17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движений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Прямоугольник: скругленные углы 22"/>
          <p:cNvSpPr/>
          <p:nvPr/>
        </p:nvSpPr>
        <p:spPr>
          <a:xfrm>
            <a:off x="2690359" y="3429000"/>
            <a:ext cx="2476727" cy="11876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ЧЕТВЕРГ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09.00 -09.07   09.10-09.17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Игра-занятие с дидактическим материалом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14.00-14.07   14.10-14.17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Прямоугольник: скругленные углы 26"/>
          <p:cNvSpPr/>
          <p:nvPr/>
        </p:nvSpPr>
        <p:spPr>
          <a:xfrm>
            <a:off x="1278504" y="4586742"/>
            <a:ext cx="2823709" cy="1647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ПЯТНИЦА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09.00 -09.07   09.10-09.17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ориентировки в окружающем и развитие речи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10.40 – 10.47   10.47 – 10.54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Физическая культура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14.00-14.07   14.10-14.17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движений</a:t>
            </a:r>
            <a:r>
              <a:rPr lang="ru-RU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t="847"/>
          <a:stretch/>
        </p:blipFill>
        <p:spPr>
          <a:xfrm>
            <a:off x="7478838" y="77107"/>
            <a:ext cx="3927149" cy="3218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59" y="3386136"/>
            <a:ext cx="4451906" cy="33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79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18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6458" y="13704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Муниципальное бюджетное дошкольное образовательное учреждение </a:t>
            </a:r>
            <a:br>
              <a:rPr lang="ru-RU" sz="2000" b="1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2000" b="1" dirty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Детский сад «Оленёнок»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27290" y="4265865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846715" y="4265864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17744" y="4265863"/>
            <a:ext cx="1964845" cy="3219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904718" y="4265862"/>
            <a:ext cx="1964845" cy="32194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596" y="1357298"/>
            <a:ext cx="52149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Ямало-Ненецкий автономный округ, Тазовский район, п. Тазовский, ул. Северная, 5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8 (34940) 2-00-10/2-00-15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err="1">
                <a:solidFill>
                  <a:srgbClr val="002060"/>
                </a:solidFill>
              </a:rPr>
              <a:t>mkdou_olenenok@list.ru</a:t>
            </a:r>
            <a:endParaRPr lang="ru-RU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http://taz-olenenok.ru/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43554" y="2252427"/>
            <a:ext cx="4857752" cy="264072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Административно-управленческий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 smtClean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Зимина Елена Фёдоровна </a:t>
            </a: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– </a:t>
            </a:r>
            <a:endParaRPr lang="ru-RU" dirty="0">
              <a:ln>
                <a:solidFill>
                  <a:srgbClr val="462300"/>
                </a:solidFill>
              </a:ln>
              <a:solidFill>
                <a:srgbClr val="00206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Заведующий МБДОУ </a:t>
            </a:r>
            <a:r>
              <a:rPr lang="ru-RU" dirty="0" err="1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д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/с «Олененок»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dirty="0">
              <a:ln>
                <a:solidFill>
                  <a:srgbClr val="462300"/>
                </a:solidFill>
              </a:ln>
              <a:solidFill>
                <a:srgbClr val="00206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 err="1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Турченко</a:t>
            </a: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 Елена Александровна 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002060"/>
                </a:solidFill>
              </a:rPr>
              <a:t>Заместитель заведующего по ВМР</a:t>
            </a:r>
          </a:p>
        </p:txBody>
      </p:sp>
    </p:spTree>
    <p:extLst>
      <p:ext uri="{BB962C8B-B14F-4D97-AF65-F5344CB8AC3E}">
        <p14:creationId xmlns:p14="http://schemas.microsoft.com/office/powerpoint/2010/main" val="12946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27290" y="4265865"/>
            <a:ext cx="1964845" cy="32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687005" y="4265865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846715" y="4265864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61287" y="4265863"/>
            <a:ext cx="1964845" cy="3219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68288" y="0"/>
            <a:ext cx="3030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 группе работают: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996">
            <a:off x="659983" y="332450"/>
            <a:ext cx="1976142" cy="3179657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 rot="21219435">
            <a:off x="615080" y="339127"/>
            <a:ext cx="2043703" cy="3152525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259516">
            <a:off x="190941" y="3729152"/>
            <a:ext cx="2917372" cy="1172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Анна Александровна</a:t>
            </a:r>
          </a:p>
          <a:p>
            <a:pPr algn="ctr"/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7677" b="18586"/>
          <a:stretch/>
        </p:blipFill>
        <p:spPr>
          <a:xfrm>
            <a:off x="4815676" y="589202"/>
            <a:ext cx="1884219" cy="31932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25455" r="15791" b="8080"/>
          <a:stretch/>
        </p:blipFill>
        <p:spPr>
          <a:xfrm rot="726088">
            <a:off x="8841588" y="811294"/>
            <a:ext cx="2249660" cy="2760097"/>
          </a:xfrm>
          <a:prstGeom prst="rect">
            <a:avLst/>
          </a:prstGeom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757557" y="555344"/>
            <a:ext cx="1902401" cy="3260936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rot="758162">
            <a:off x="8809429" y="753737"/>
            <a:ext cx="2276641" cy="2876049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04021" y="3805403"/>
            <a:ext cx="2917372" cy="1172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Пяк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</a:t>
            </a:r>
            <a:r>
              <a:rPr lang="ru-RU" sz="2400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Савоненечевна</a:t>
            </a:r>
            <a:endParaRPr lang="ru-RU" sz="2400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Мл. воспитатель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769471">
            <a:off x="7763166" y="3729151"/>
            <a:ext cx="2917372" cy="1172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Салиндер Валерия Васильевна</a:t>
            </a:r>
          </a:p>
          <a:p>
            <a:pPr algn="ctr"/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1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846715" y="4292184"/>
            <a:ext cx="1964845" cy="32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61286" y="4265863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27290" y="4265865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804001" y="4265862"/>
            <a:ext cx="1964845" cy="3219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28728" y="142852"/>
            <a:ext cx="7051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Вторая </a:t>
            </a: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группа раннего возраста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«Морошка»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60840" y="1250319"/>
            <a:ext cx="1746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 герб: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77882" y="1361518"/>
            <a:ext cx="4598438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 девиз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Дети утром в детский сад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Бегут по дорожке.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Щёчки разрумянились,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и у морошки.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Группу мы назвали в честь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ягоды морошки,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Будем пользу приносить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Лишь подрастём немножко.</a:t>
            </a:r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90" b="97812" l="17162" r="96483">
                        <a14:foregroundMark x1="26016" y1="73744" x2="31534" y2="77472"/>
                        <a14:foregroundMark x1="25591" y1="76013" x2="22438" y2="57050"/>
                        <a14:foregroundMark x1="21589" y1="55348" x2="25409" y2="26499"/>
                        <a14:foregroundMark x1="28381" y1="25932" x2="33232" y2="21394"/>
                        <a14:foregroundMark x1="35355" y1="16370" x2="36386" y2="12399"/>
                        <a14:foregroundMark x1="38326" y1="7536" x2="67495" y2="13209"/>
                        <a14:foregroundMark x1="49727" y1="6726" x2="49727" y2="6726"/>
                        <a14:foregroundMark x1="51001" y1="6159" x2="51001" y2="6159"/>
                        <a14:foregroundMark x1="48454" y1="5916" x2="48454" y2="5916"/>
                        <a14:foregroundMark x1="72832" y1="13533" x2="73014" y2="13776"/>
                        <a14:foregroundMark x1="77259" y1="16613" x2="79139" y2="21151"/>
                        <a14:foregroundMark x1="81504" y1="20908" x2="75743" y2="16045"/>
                        <a14:foregroundMark x1="75561" y1="15802" x2="74469" y2="14911"/>
                        <a14:foregroundMark x1="89084" y1="40357" x2="93147" y2="49190"/>
                        <a14:foregroundMark x1="71134" y1="87358" x2="63069" y2="89627"/>
                        <a14:foregroundMark x1="40873" y1="93031" x2="52517" y2="94084"/>
                        <a14:foregroundMark x1="20982" y1="67828" x2="20558" y2="63614"/>
                        <a14:foregroundMark x1="82110" y1="77472" x2="90600" y2="59643"/>
                        <a14:foregroundMark x1="19891" y1="62480" x2="19891" y2="62480"/>
                        <a14:foregroundMark x1="37235" y1="95219" x2="41298" y2="95543"/>
                        <a14:foregroundMark x1="42329" y1="95786" x2="52699" y2="94976"/>
                        <a14:foregroundMark x1="35112" y1="94084" x2="35961" y2="94652"/>
                        <a14:foregroundMark x1="36628" y1="95543" x2="36628" y2="9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8" t="4180" r="3459" b="1918"/>
          <a:stretch/>
        </p:blipFill>
        <p:spPr>
          <a:xfrm rot="5400000">
            <a:off x="7053200" y="1939334"/>
            <a:ext cx="4048927" cy="359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6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846715" y="4265865"/>
            <a:ext cx="1964845" cy="32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32259" y="4265864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27290" y="4265865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789487" y="4265865"/>
            <a:ext cx="1964845" cy="3219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14929" y="120304"/>
            <a:ext cx="5385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Приоритетные направления работы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59429" y="102940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2060"/>
                </a:solidFill>
              </a:rPr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2060"/>
                </a:solidFill>
              </a:rPr>
              <a:t>физическое и психологическое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здоровьесбережение</a:t>
            </a:r>
            <a:r>
              <a:rPr lang="ru-RU" sz="2000" b="1" i="1" dirty="0" smtClean="0">
                <a:solidFill>
                  <a:srgbClr val="002060"/>
                </a:solidFill>
              </a:rPr>
              <a:t> детей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2060"/>
                </a:solidFill>
              </a:rPr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2060"/>
                </a:solidFill>
              </a:rPr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2060"/>
                </a:solidFill>
              </a:rPr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 smtClean="0">
                <a:solidFill>
                  <a:srgbClr val="002060"/>
                </a:solidFill>
              </a:rPr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 err="1" smtClean="0">
                <a:solidFill>
                  <a:srgbClr val="002060"/>
                </a:solidFill>
              </a:rPr>
              <a:t>гуманизация</a:t>
            </a:r>
            <a:r>
              <a:rPr lang="ru-RU" sz="2000" b="1" i="1" dirty="0" smtClean="0">
                <a:solidFill>
                  <a:srgbClr val="002060"/>
                </a:solidFill>
              </a:rPr>
              <a:t> целей и принципов образовательной работы с детьми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81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846715" y="4265865"/>
            <a:ext cx="1964845" cy="32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32259" y="4265865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27290" y="4265865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789487" y="4265865"/>
            <a:ext cx="1964845" cy="3219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86742" y="24652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В нашей группе </a:t>
            </a:r>
            <a:r>
              <a:rPr lang="ru-RU" sz="2000" b="1" i="1" dirty="0" smtClean="0">
                <a:solidFill>
                  <a:srgbClr val="002060"/>
                </a:solidFill>
              </a:rPr>
              <a:t>«Морошка» </a:t>
            </a:r>
            <a:endParaRPr lang="ru-RU" sz="2000" b="1" i="1" dirty="0">
              <a:solidFill>
                <a:srgbClr val="00206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10 </a:t>
            </a:r>
            <a:r>
              <a:rPr lang="ru-RU" sz="2000" b="1" i="1" dirty="0">
                <a:solidFill>
                  <a:srgbClr val="002060"/>
                </a:solidFill>
              </a:rPr>
              <a:t>замечательных девочек и </a:t>
            </a:r>
            <a:r>
              <a:rPr lang="ru-RU" sz="2000" b="1" i="1" dirty="0" smtClean="0">
                <a:solidFill>
                  <a:srgbClr val="002060"/>
                </a:solidFill>
              </a:rPr>
              <a:t>5 </a:t>
            </a:r>
            <a:r>
              <a:rPr lang="ru-RU" sz="2000" b="1" i="1" dirty="0">
                <a:solidFill>
                  <a:srgbClr val="002060"/>
                </a:solidFill>
              </a:rPr>
              <a:t>трудолюбивых мальчиков.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61" y="1496848"/>
            <a:ext cx="7164673" cy="53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4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846715" y="4265865"/>
            <a:ext cx="1964845" cy="32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03229" y="4265863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27290" y="4265865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774972" y="4265862"/>
            <a:ext cx="1964845" cy="3219425"/>
          </a:xfrm>
          <a:prstGeom prst="rect">
            <a:avLst/>
          </a:prstGeom>
        </p:spPr>
      </p:pic>
      <p:pic>
        <p:nvPicPr>
          <p:cNvPr id="8" name="Рисунок 7" descr="D:\2023\IMG_20231005_10244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1" r="11357"/>
          <a:stretch/>
        </p:blipFill>
        <p:spPr bwMode="auto">
          <a:xfrm rot="5400000">
            <a:off x="2444429" y="1857963"/>
            <a:ext cx="2498091" cy="1698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826239" y="1496297"/>
            <a:ext cx="1759772" cy="2505076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5777" r="23386" b="20302"/>
          <a:stretch/>
        </p:blipFill>
        <p:spPr>
          <a:xfrm rot="5400000">
            <a:off x="206478" y="2180365"/>
            <a:ext cx="2307773" cy="1866851"/>
          </a:xfrm>
          <a:prstGeom prst="rect">
            <a:avLst/>
          </a:prstGeom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55735" y="1959903"/>
            <a:ext cx="1962150" cy="2307774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19171" r="17884" b="12383"/>
          <a:stretch/>
        </p:blipFill>
        <p:spPr>
          <a:xfrm rot="5400000">
            <a:off x="4923552" y="1471646"/>
            <a:ext cx="2367665" cy="1796159"/>
          </a:xfrm>
          <a:prstGeom prst="rect">
            <a:avLst/>
          </a:prstGeom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222855" y="1117189"/>
            <a:ext cx="1848585" cy="2505075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3" t="15211" r="17249" b="13797"/>
          <a:stretch/>
        </p:blipFill>
        <p:spPr>
          <a:xfrm rot="5400000">
            <a:off x="7507383" y="1661077"/>
            <a:ext cx="2039815" cy="1835103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 rot="10800000">
            <a:off x="7542801" y="1496297"/>
            <a:ext cx="1962151" cy="2181036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t="10136" r="12778" b="13421"/>
          <a:stretch/>
        </p:blipFill>
        <p:spPr>
          <a:xfrm rot="5400000">
            <a:off x="9714533" y="2053322"/>
            <a:ext cx="2363670" cy="1868228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9894706" y="1734899"/>
            <a:ext cx="1962150" cy="2505075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60043" y="4063796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Аделя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1069" y="4327094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Матвей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51669" y="3703053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Алина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638027" y="3790317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София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089070" y="4278028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Мелек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75048" y="391030"/>
            <a:ext cx="3903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«Давайте познакомимся!»</a:t>
            </a:r>
          </a:p>
        </p:txBody>
      </p:sp>
    </p:spTree>
    <p:extLst>
      <p:ext uri="{BB962C8B-B14F-4D97-AF65-F5344CB8AC3E}">
        <p14:creationId xmlns:p14="http://schemas.microsoft.com/office/powerpoint/2010/main" val="1974008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20019" r="23174" b="11817"/>
          <a:stretch/>
        </p:blipFill>
        <p:spPr>
          <a:xfrm rot="4715327">
            <a:off x="349070" y="607683"/>
            <a:ext cx="2134447" cy="1926598"/>
          </a:xfrm>
          <a:prstGeom prst="rect">
            <a:avLst/>
          </a:prstGeom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 rot="20916118">
            <a:off x="391696" y="442925"/>
            <a:ext cx="1962150" cy="2192508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t="16342" r="20635" b="14928"/>
          <a:stretch/>
        </p:blipFill>
        <p:spPr>
          <a:xfrm rot="4607778">
            <a:off x="524176" y="3971187"/>
            <a:ext cx="2261066" cy="1733245"/>
          </a:xfrm>
          <a:prstGeom prst="rect">
            <a:avLst/>
          </a:prstGeom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 rot="20799010">
            <a:off x="795778" y="3659710"/>
            <a:ext cx="1733246" cy="2307774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9" t="21434" r="22539" b="28220"/>
          <a:stretch/>
        </p:blipFill>
        <p:spPr>
          <a:xfrm rot="6385068">
            <a:off x="9452019" y="3773700"/>
            <a:ext cx="2329173" cy="1993232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 rot="972976">
            <a:off x="9552140" y="3574106"/>
            <a:ext cx="2074835" cy="2398363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0867550">
            <a:off x="779039" y="2728274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Надежда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1045519">
            <a:off x="1311274" y="6110577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Владислав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0765" y="2865110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Карина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662732">
            <a:off x="7379049" y="2865110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Леона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976013">
            <a:off x="9219423" y="5970872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Мальвина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t="18605" r="20846" b="18322"/>
          <a:stretch/>
        </p:blipFill>
        <p:spPr>
          <a:xfrm rot="5400000">
            <a:off x="3896119" y="483675"/>
            <a:ext cx="2432663" cy="2086476"/>
          </a:xfrm>
          <a:prstGeom prst="rect">
            <a:avLst/>
          </a:prstGeom>
        </p:spPr>
      </p:pic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018937" y="230660"/>
            <a:ext cx="2138637" cy="2561567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19454" r="12592" b="20302"/>
          <a:stretch/>
        </p:blipFill>
        <p:spPr>
          <a:xfrm rot="6034190">
            <a:off x="7274768" y="652978"/>
            <a:ext cx="2469748" cy="1839360"/>
          </a:xfrm>
          <a:prstGeom prst="rect">
            <a:avLst/>
          </a:prstGeom>
        </p:spPr>
      </p:pic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 rot="623293">
            <a:off x="7597666" y="315440"/>
            <a:ext cx="1906341" cy="2488362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8989" r="25080" b="27373"/>
          <a:stretch/>
        </p:blipFill>
        <p:spPr>
          <a:xfrm rot="5400000">
            <a:off x="5142559" y="3839955"/>
            <a:ext cx="2319432" cy="1947284"/>
          </a:xfrm>
          <a:prstGeom prst="rect">
            <a:avLst/>
          </a:prstGeom>
        </p:spPr>
      </p:pic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5264858" y="3579718"/>
            <a:ext cx="2011059" cy="2398363"/>
          </a:xfrm>
          <a:prstGeom prst="round2DiagRect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467663" y="6196025"/>
            <a:ext cx="1605445" cy="566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Еванна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0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3846715" y="4265864"/>
            <a:ext cx="1964845" cy="3219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16200000" flipH="1">
            <a:off x="9732258" y="4265863"/>
            <a:ext cx="1964845" cy="32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27290" y="4265865"/>
            <a:ext cx="1964845" cy="321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40" b="98183" l="77214" r="99312">
                        <a14:foregroundMark x1="80653" y1="84737" x2="80653" y2="84737"/>
                        <a14:foregroundMark x1="96733" y1="78619" x2="96733" y2="78619"/>
                        <a14:foregroundMark x1="94411" y1="75651" x2="94411" y2="75651"/>
                        <a14:foregroundMark x1="95959" y1="88613" x2="95959" y2="88613"/>
                        <a14:foregroundMark x1="96389" y1="85100" x2="96389" y2="85100"/>
                        <a14:foregroundMark x1="98796" y1="84131" x2="98796" y2="84131"/>
                        <a14:foregroundMark x1="94067" y1="88371" x2="94067" y2="88492"/>
                        <a14:foregroundMark x1="86242" y1="93337" x2="83749" y2="92611"/>
                        <a14:foregroundMark x1="96217" y1="92308" x2="95959" y2="93701"/>
                        <a14:foregroundMark x1="92777" y1="96184" x2="95271" y2="96548"/>
                        <a14:foregroundMark x1="91058" y1="94609" x2="93207" y2="95336"/>
                        <a14:foregroundMark x1="97420" y1="90733" x2="97077" y2="92853"/>
                        <a14:foregroundMark x1="95787" y1="91096" x2="94411" y2="90975"/>
                        <a14:foregroundMark x1="91058" y1="92308" x2="94411" y2="93337"/>
                        <a14:foregroundMark x1="98108" y1="92611" x2="97420" y2="95094"/>
                        <a14:foregroundMark x1="95615" y1="95215" x2="95271" y2="93943"/>
                        <a14:foregroundMark x1="89252" y1="96063" x2="89252" y2="96063"/>
                        <a14:foregroundMark x1="88048" y1="96548" x2="88048" y2="9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8" t="73863"/>
          <a:stretch/>
        </p:blipFill>
        <p:spPr>
          <a:xfrm rot="5400000">
            <a:off x="6789487" y="4265862"/>
            <a:ext cx="1964845" cy="32194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10608" y="2069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Развивающая 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предметно-пространственная среда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5474" y="174585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Центр  </a:t>
            </a:r>
            <a:r>
              <a:rPr lang="ru-RU" sz="2000" b="1" i="1" dirty="0">
                <a:solidFill>
                  <a:srgbClr val="002060"/>
                </a:solidFill>
              </a:rPr>
              <a:t>сюжетных  игр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7857" r="5185" b="9837"/>
          <a:stretch/>
        </p:blipFill>
        <p:spPr>
          <a:xfrm rot="5400000">
            <a:off x="-408422" y="1775484"/>
            <a:ext cx="3701142" cy="2534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12382"/>
          <a:stretch/>
        </p:blipFill>
        <p:spPr>
          <a:xfrm rot="5400000">
            <a:off x="8832252" y="983374"/>
            <a:ext cx="3872276" cy="27735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t="8254" r="6609" b="18942"/>
          <a:stretch/>
        </p:blipFill>
        <p:spPr>
          <a:xfrm>
            <a:off x="4622498" y="947825"/>
            <a:ext cx="4709084" cy="30054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9" r="10264" b="4746"/>
          <a:stretch/>
        </p:blipFill>
        <p:spPr>
          <a:xfrm rot="5400000">
            <a:off x="2664237" y="1811115"/>
            <a:ext cx="3331377" cy="34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456</Words>
  <Application>Microsoft Office PowerPoint</Application>
  <PresentationFormat>Широкоэкранный</PresentationFormat>
  <Paragraphs>132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Группа 6</dc:creator>
  <cp:lastModifiedBy>Группа 6</cp:lastModifiedBy>
  <cp:revision>19</cp:revision>
  <dcterms:created xsi:type="dcterms:W3CDTF">2023-10-16T02:40:38Z</dcterms:created>
  <dcterms:modified xsi:type="dcterms:W3CDTF">2023-10-17T11:08:55Z</dcterms:modified>
</cp:coreProperties>
</file>