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32" r:id="rId2"/>
    <p:sldId id="557" r:id="rId3"/>
    <p:sldId id="560" r:id="rId4"/>
    <p:sldId id="5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725B57-6D09-477B-9B88-EDF94316A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3DD291-BA6F-4227-9924-37941BEF1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7AF1CF-D025-4403-88E9-42CB1C0DC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7304-6A6A-4BF6-A479-9EF226C7B336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1228FF-47F6-44FC-838D-220795CE7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5A6D82-79CD-486F-AD3B-7FBCBCFDF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2073-1DFB-4A8C-82FE-8E7E2D9DE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26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E61367-3EB3-4325-B45B-B8159A977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0138C1-8622-47F3-A1B2-788C0099B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95C19B-0D60-4698-8AF3-64939F96D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7304-6A6A-4BF6-A479-9EF226C7B336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8FD2B6-6E8B-4926-AEF4-B0E0B3409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C613A6-929D-4C12-B22B-AE85DA7B1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2073-1DFB-4A8C-82FE-8E7E2D9DE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56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420E201-1877-455F-B54A-7E80B07CF4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D356D0-2E5E-490C-A81E-11E71714D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F76304-BA6C-4521-B758-88CB90289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7304-6A6A-4BF6-A479-9EF226C7B336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D843A1-82B4-4A99-905A-466A89EA6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0566B2-F0D4-40AE-9DBC-CA69B2D09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2073-1DFB-4A8C-82FE-8E7E2D9DE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02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FD34F-6D5D-4F3E-BFB5-508CB9051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25F693-4961-4CE2-9264-D4616B2ED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5F7C9C-0BF8-4446-9729-70E87FCE8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7304-6A6A-4BF6-A479-9EF226C7B336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987FEB-3E8B-4F61-858C-27A85820B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7553F8-19D8-4221-AC54-730959DA1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2073-1DFB-4A8C-82FE-8E7E2D9DE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494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B9ED3-4752-4E06-B86F-998EC0DF9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62B317-5FA9-45BD-ACC6-EDD7145BC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B64085-C73C-41DA-B7AA-4F414DD5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7304-6A6A-4BF6-A479-9EF226C7B336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F794CF-CFDB-42DB-B3AB-36529F2F2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323BF2-F1F5-4E0F-AB0E-4E9677D06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2073-1DFB-4A8C-82FE-8E7E2D9DE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75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55D0E3-3AA8-440E-92A1-BBC904022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EDC8B5-C5A3-43F5-8006-E55BC35416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125ADD-D0A2-4715-B6AE-6E6A868DD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83EF9D-3997-4585-A63F-E3BA23E5F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7304-6A6A-4BF6-A479-9EF226C7B336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F9C66F-387C-47AC-9E1B-8EBE69829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2FC48E-AFB1-4D39-931A-5E6A2DCC8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2073-1DFB-4A8C-82FE-8E7E2D9DE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04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214194-8C15-4A85-98CF-E6E7DE5CA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ABEAE5-FC30-4895-88EF-576C6D8FB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055896-70A0-4AF2-8278-7026ADDBA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5C10C4-37E7-49F0-B45D-F5590EFDFC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D7D419-C8E3-4386-BA05-FDA4885CE3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64CAC94-FBF8-4AA9-959C-B39FD805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7304-6A6A-4BF6-A479-9EF226C7B336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FEC96E-879D-4E6F-A902-F2762CC17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753DE2-E1BA-4E3B-B03F-AE89024F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2073-1DFB-4A8C-82FE-8E7E2D9DE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07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0A0A44-C9E5-4C6C-BD08-D6B3C399B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FF317C5-A4B5-43C5-9407-1560B070C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7304-6A6A-4BF6-A479-9EF226C7B336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AA6763-C8C7-4D05-8042-A64523648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3D38A4-4D92-4EE6-BB3C-2181D77A2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2073-1DFB-4A8C-82FE-8E7E2D9DE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158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0E98DC-B47A-4029-8169-2B8024818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7304-6A6A-4BF6-A479-9EF226C7B336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A748803-8942-431A-9721-01D61C7AE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B7EAC2-64E8-4CC9-8422-D671D6466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2073-1DFB-4A8C-82FE-8E7E2D9DE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06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DC24DC-408A-40F0-B34B-88910E0AD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C1D40C-4D26-40AC-8824-CB4E4DB50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212169-BC82-4176-8145-75B99C935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624C80-26C4-4387-9C67-B39EBF8DB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7304-6A6A-4BF6-A479-9EF226C7B336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E6D41B-C4E0-4406-9A84-267D395F3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2AEA6A-81C6-4A1A-8B64-10423C78D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2073-1DFB-4A8C-82FE-8E7E2D9DE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12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C7EA3-AB88-4597-9004-225AF9EF0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FA7A55-1AF1-425B-8E41-288501CFB9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401671-2E42-43C6-B1F1-49FA2B547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0CA2B7-01FE-4A7A-B290-D33015D1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7304-6A6A-4BF6-A479-9EF226C7B336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4DFEF6-9FBA-4CC6-A7E7-329C863FD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541C30-5B34-4B01-BE5B-94EBC05ED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2073-1DFB-4A8C-82FE-8E7E2D9DE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60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39397-B3FE-43CD-A064-5E23D5A03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AC0A86-FBA7-43AB-A9D5-F2D9DA4C7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6CED73-6E86-474C-86F9-6A0EFC0CFC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17304-6A6A-4BF6-A479-9EF226C7B336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94AF19-7F6B-48DC-9F16-0B1B85F88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D74964-5913-4A9F-9ADA-E6525C83E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22073-1DFB-4A8C-82FE-8E7E2D9DE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79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AEB1FD-325A-456A-A6FF-E9B91FEE3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8267"/>
            <a:ext cx="12323928" cy="73510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3B9A4B-8F7F-4F06-AFB0-DACD663CF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04" y="1416127"/>
            <a:ext cx="4929746" cy="3781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892D20-633A-4F1A-BFB4-F59D99C19B3D}"/>
              </a:ext>
            </a:extLst>
          </p:cNvPr>
          <p:cNvSpPr txBox="1"/>
          <p:nvPr/>
        </p:nvSpPr>
        <p:spPr>
          <a:xfrm>
            <a:off x="4929746" y="1239661"/>
            <a:ext cx="44214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solidFill>
                  <a:srgbClr val="0070C0"/>
                </a:solidFill>
              </a:rPr>
              <a:t>«</a:t>
            </a:r>
            <a:r>
              <a:rPr lang="ru-RU" sz="6600" dirty="0" err="1">
                <a:solidFill>
                  <a:srgbClr val="0070C0"/>
                </a:solidFill>
              </a:rPr>
              <a:t>Айкьюша</a:t>
            </a:r>
            <a:r>
              <a:rPr lang="ru-RU" sz="6600" dirty="0">
                <a:solidFill>
                  <a:srgbClr val="0070C0"/>
                </a:solidFill>
              </a:rPr>
              <a:t>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1EBB456-595E-45FC-9A2F-E57D18B4B059}"/>
              </a:ext>
            </a:extLst>
          </p:cNvPr>
          <p:cNvSpPr/>
          <p:nvPr/>
        </p:nvSpPr>
        <p:spPr>
          <a:xfrm>
            <a:off x="3898634" y="981432"/>
            <a:ext cx="6005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Отряд детской организации «Лидер во мне!»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4C53D88-D20F-4883-94A6-28B1559EFCED}"/>
              </a:ext>
            </a:extLst>
          </p:cNvPr>
          <p:cNvSpPr/>
          <p:nvPr/>
        </p:nvSpPr>
        <p:spPr>
          <a:xfrm>
            <a:off x="4339988" y="2347657"/>
            <a:ext cx="6567949" cy="2431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 девиз: «Хочу все знать»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 везде свой испытать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Знаний много получать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 успешно применять!</a:t>
            </a:r>
          </a:p>
        </p:txBody>
      </p:sp>
    </p:spTree>
    <p:extLst>
      <p:ext uri="{BB962C8B-B14F-4D97-AF65-F5344CB8AC3E}">
        <p14:creationId xmlns:p14="http://schemas.microsoft.com/office/powerpoint/2010/main" val="473833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AEB1FD-325A-456A-A6FF-E9B91FEE3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527"/>
            <a:ext cx="12192000" cy="73510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3B9A4B-8F7F-4F06-AFB0-DACD663CF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8583"/>
            <a:ext cx="4003343" cy="3070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73C01E-2D9C-4545-9EBC-CC4F93180FEE}"/>
              </a:ext>
            </a:extLst>
          </p:cNvPr>
          <p:cNvSpPr txBox="1"/>
          <p:nvPr/>
        </p:nvSpPr>
        <p:spPr>
          <a:xfrm>
            <a:off x="5717838" y="1270186"/>
            <a:ext cx="34628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Цель: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43843D7-9A5A-4E33-A29D-C9096ADF9F2F}"/>
              </a:ext>
            </a:extLst>
          </p:cNvPr>
          <p:cNvSpPr/>
          <p:nvPr/>
        </p:nvSpPr>
        <p:spPr>
          <a:xfrm>
            <a:off x="1883391" y="2852163"/>
            <a:ext cx="76427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3200" dirty="0">
                <a:solidFill>
                  <a:srgbClr val="FFC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Формирование аналитического и критического мышления, самооценки, навыков работы в группе.</a:t>
            </a:r>
            <a:endParaRPr lang="ru-RU" sz="3200" dirty="0">
              <a:solidFill>
                <a:srgbClr val="FFC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532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AEB1FD-325A-456A-A6FF-E9B91FEE3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527"/>
            <a:ext cx="12192000" cy="73510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31B344-49B7-4000-9D21-6BFDD93F4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035" y="829320"/>
            <a:ext cx="3157179" cy="42095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3B9A4B-8F7F-4F06-AFB0-DACD663CF9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946"/>
            <a:ext cx="3648621" cy="2798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C8B8F5-BB94-44B9-A81E-EA00DCC296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2831">
            <a:off x="1647051" y="1907058"/>
            <a:ext cx="4948001" cy="3711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21598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AEB1FD-325A-456A-A6FF-E9B91FEE3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4" y="-246527"/>
            <a:ext cx="12287534" cy="73510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3B9A4B-8F7F-4F06-AFB0-DACD663CF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4011"/>
            <a:ext cx="2764154" cy="2120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745B8C-3809-4E6D-8258-1CF33A2AD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8911">
            <a:off x="5553302" y="1310223"/>
            <a:ext cx="4586361" cy="34397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535C666-637A-46DB-9219-F0DFE0F4B9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6551">
            <a:off x="611227" y="1648768"/>
            <a:ext cx="4590826" cy="34431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543417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</Words>
  <Application>Microsoft Office PowerPoint</Application>
  <PresentationFormat>Широкоэкранный</PresentationFormat>
  <Paragraphs>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Олененок Тазовский</dc:creator>
  <cp:lastModifiedBy>Олененок Тазовский</cp:lastModifiedBy>
  <cp:revision>2</cp:revision>
  <dcterms:created xsi:type="dcterms:W3CDTF">2019-09-12T07:59:18Z</dcterms:created>
  <dcterms:modified xsi:type="dcterms:W3CDTF">2019-09-16T07:59:19Z</dcterms:modified>
</cp:coreProperties>
</file>