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1" r:id="rId5"/>
    <p:sldId id="262" r:id="rId6"/>
    <p:sldId id="263" r:id="rId7"/>
    <p:sldId id="272" r:id="rId8"/>
    <p:sldId id="273" r:id="rId9"/>
    <p:sldId id="264" r:id="rId10"/>
    <p:sldId id="274" r:id="rId11"/>
    <p:sldId id="266" r:id="rId12"/>
    <p:sldId id="257" r:id="rId13"/>
    <p:sldId id="268" r:id="rId14"/>
    <p:sldId id="275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na\Desktop\Турченко Е.А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7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580" y="1916831"/>
            <a:ext cx="3884416" cy="272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7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</a:t>
            </a:r>
            <a:r>
              <a:rPr lang="ru-RU" sz="57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</a:t>
            </a:r>
            <a:endParaRPr lang="ru-RU" sz="57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1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2360" b="13279"/>
          <a:stretch/>
        </p:blipFill>
        <p:spPr bwMode="auto">
          <a:xfrm>
            <a:off x="0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2360" b="13279"/>
          <a:stretch/>
        </p:blipFill>
        <p:spPr bwMode="auto">
          <a:xfrm flipH="1">
            <a:off x="4549567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878" y="1678585"/>
            <a:ext cx="4272610" cy="435811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инициативность и самостоятельность в разных видах деятельности;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способность выбирать себе род занятий;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уверенность в своих силах, открыт внешнему миру, положительно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относится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к себе и к другим;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обладание чувством собственного достоинства;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взаимодействие со сверстниками и взрослыми;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проявление в различных видах деятельности воображения,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                                фантазии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, творчества;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5514" y="1678585"/>
            <a:ext cx="4248472" cy="37206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подчинение разным правилам и социальным нормам;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проявление творческих способностей;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способность контролировать свои движения (уровень развития крупной и мелкой моторики);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способность к волевым усилиям;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проявление любознательности;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склонность к наблюдению, экспериментированию;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способность к принятию собственных решений.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0599" y="620688"/>
            <a:ext cx="7128792" cy="923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 целевым ориентирам дошкольного образования относятся следующие социальные и психологические характеристики личности ребёнка на этапе завершения ДО</a:t>
            </a:r>
          </a:p>
        </p:txBody>
      </p:sp>
    </p:spTree>
    <p:extLst>
      <p:ext uri="{BB962C8B-B14F-4D97-AF65-F5344CB8AC3E}">
        <p14:creationId xmlns:p14="http://schemas.microsoft.com/office/powerpoint/2010/main" val="419277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0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139" y="2348880"/>
            <a:ext cx="7632848" cy="286232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Таким образом, целевые ориентиры представляют собой не оценку достижений ребенка в жестких рамках: знания, умения и навыки, а представляют собой социальные и психологические характеристики возможных достижений ребенка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Важно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чтобы у ребенка к окончанию подготовительной группы в детском саду были сформированы волевая и мотивационная готовность к школе.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4139" y="148099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Вывод: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4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ina\Desktop\Турченко Е.А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730" y="164629"/>
            <a:ext cx="8740540" cy="4081117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Документ ориентирует на взаимодействие с родителями: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личности;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738539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4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4407" y="10306"/>
            <a:ext cx="7425497" cy="694343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ФГОС ДО </a:t>
            </a:r>
            <a:endParaRPr lang="ru-RU" sz="2800" b="1" dirty="0" smtClean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обязана</a:t>
            </a:r>
          </a:p>
          <a:p>
            <a:pPr algn="ctr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информировать родителей (законных представителей) и общественность относительно целей дошкольного образования, общих для всего образовательного пространства Российской Федерации, а также о Программе, и не только семье, но и всем заинтересованным лицам, вовлечённым в образовательную деятельность;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создавать условия для участия родителей (законных представителей) в образовательной деятельности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обеспечить открытость дошкольного образования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поддерживать родителей (законных представителей) в воспитании детей, охране и укреплении их здоровья;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45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4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99346"/>
            <a:ext cx="7425497" cy="650024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ФГОС ДО </a:t>
            </a:r>
            <a:endParaRPr lang="ru-RU" sz="2800" b="1" dirty="0" smtClean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обязана</a:t>
            </a:r>
          </a:p>
          <a:p>
            <a:pPr algn="ctr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представителями) детей вопросов, связанных с реализацией Программы.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05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7488832" cy="598317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государственный стандарт дошкольного образования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утвержден Приказом Министерства образования и науки РФ от 17 октября 2013 г. №1155.</a:t>
            </a: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Основан на ФЗ №273от 29.12.2012г «Об образовании в Российской Федерации» Дошкольное образование становится уровнем общего образования наряду с начальным, основным и средним общим образованием (ст. 10, ч. 4). Федеральные государственные образовательные стандарты утверждаются для всех уровней общего образования (ст. 5, ч. 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том числе для дошкольного.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года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Стандарт разработан на основе: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Конституции РФ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Законодательства РФ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Конвенции ООН о правах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ребёнка</a:t>
            </a:r>
          </a:p>
          <a:p>
            <a:pPr algn="just">
              <a:lnSpc>
                <a:spcPct val="12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 официальным приказом о введении в действие ФГОС ДО и текстом Стандарта можно познакомиться на сайте http://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www.rg.ru/2013/11/25/doshk-standart-dok.html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52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7632848" cy="686341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ДО – это совокупность государственных гарантий получения бесплатного доступного качественного образования посредством:  </a:t>
            </a:r>
          </a:p>
          <a:p>
            <a:pPr algn="just"/>
            <a:endParaRPr lang="ru-RU" sz="1400" b="1" dirty="0" smtClean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расширения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возможностей развития личностного потенциала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способностей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каждого ребёнка дошкольного возраста;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условий здорового образа жизни и безопасности ребёнка;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приобщения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детей через соответствующие их индивидуально-возрастным особенностям виды деятельности к социокультурным нормам, традициям семьи, общества и государства;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развития интереса и мотивации детей к познанию мира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творчеству;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вариативных образовательных программ;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соблюдения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прав ребёнка, родителей и других участников образовательного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процесса.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4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8121" b="13279"/>
          <a:stretch/>
        </p:blipFill>
        <p:spPr bwMode="auto">
          <a:xfrm>
            <a:off x="0" y="0"/>
            <a:ext cx="4549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8269" b="13279"/>
          <a:stretch/>
        </p:blipFill>
        <p:spPr bwMode="auto">
          <a:xfrm flipH="1">
            <a:off x="4549566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654179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ДО утверждает основные принципы </a:t>
            </a:r>
          </a:p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дошкольного образования:</a:t>
            </a:r>
            <a:endParaRPr lang="ru-RU" sz="10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полноценное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проживание ребёнком всех этапов детства,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амплификация детского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образовательной деятельности на основе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индивидуальных особенностей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каждого ребёнка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сотрудничество детей и взрослых, признание ребёнка полноценным участником (субъектом) образовательных отношений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поддержка инициативы детей в различных видах деятельности;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сотрудничество Организации с семьёй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приобщение детей к социокультурным нормам, традициям семьи, общества и государства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познавательных интересов и познавательных действий ребёнка в различных видах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возрастная адекватность дошкольного 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>
                <a:latin typeface="Arial" pitchFamily="34" charset="0"/>
                <a:cs typeface="Arial" pitchFamily="34" charset="0"/>
              </a:rPr>
              <a:t>соответствие условий, требований, методов;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возрасту </a:t>
            </a:r>
            <a:r>
              <a:rPr lang="ru-RU" dirty="0">
                <a:latin typeface="Arial" pitchFamily="34" charset="0"/>
                <a:cs typeface="Arial" pitchFamily="34" charset="0"/>
              </a:rPr>
              <a:t>и особенностям развития);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─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учёт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этнокультурной ситуации развития детей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829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8121" b="13279"/>
          <a:stretch/>
        </p:blipFill>
        <p:spPr bwMode="auto">
          <a:xfrm>
            <a:off x="0" y="0"/>
            <a:ext cx="4549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8269" b="13279"/>
          <a:stretch/>
        </p:blipFill>
        <p:spPr bwMode="auto">
          <a:xfrm flipH="1">
            <a:off x="4549566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292" y="548680"/>
            <a:ext cx="8568952" cy="523220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ФГОС ДО</a:t>
            </a:r>
          </a:p>
          <a:p>
            <a:pPr algn="ctr"/>
            <a:endParaRPr lang="ru-RU" sz="2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just">
              <a:lnSpc>
                <a:spcPct val="12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освоения</a:t>
            </a:r>
          </a:p>
          <a:p>
            <a:pPr algn="just">
              <a:lnSpc>
                <a:spcPct val="12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Сохранение единства образовательного пространства РФ относительно уровня дошкольного образования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40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92696"/>
            <a:ext cx="7056784" cy="54845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ДО устанавливает требования, обязательные при реализации Программы</a:t>
            </a:r>
            <a:endParaRPr lang="ru-RU" sz="8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структуре Программы и её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объёму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условиям реализации Программы, включающим требования к психолого- педагогическим, кадровым, финансовым условиям и к предметно-пространственной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среде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результатам освоения Программы, представленным в виде целевых ориентиров дошкольного образования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84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785129"/>
            <a:ext cx="7632848" cy="572464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Основной Образовательной Программы (ООП) включает три основных раздела:</a:t>
            </a:r>
            <a:endParaRPr lang="ru-RU" sz="8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Целевой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Содержательный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Организационный</a:t>
            </a:r>
          </a:p>
          <a:p>
            <a:pPr algn="ctr">
              <a:lnSpc>
                <a:spcPct val="120000"/>
              </a:lnSpc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каждом разделе отражается обязательная часть и часть, формируемая участниками образовательного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процесса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07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785129"/>
            <a:ext cx="7632848" cy="519526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условиям реализации </a:t>
            </a: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ООП</a:t>
            </a:r>
            <a:endParaRPr lang="ru-RU" sz="9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Психолого-педагогические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условия</a:t>
            </a: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Развивающая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(предметно-пространственная среда)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Кадровые условия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Материально-технические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условия</a:t>
            </a:r>
          </a:p>
        </p:txBody>
      </p:sp>
    </p:spTree>
    <p:extLst>
      <p:ext uri="{BB962C8B-B14F-4D97-AF65-F5344CB8AC3E}">
        <p14:creationId xmlns:p14="http://schemas.microsoft.com/office/powerpoint/2010/main" val="2189222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415" y="31163"/>
            <a:ext cx="8496944" cy="6740307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Особенность ФГОС ДО</a:t>
            </a:r>
          </a:p>
          <a:p>
            <a:pPr algn="ctr">
              <a:lnSpc>
                <a:spcPct val="120000"/>
              </a:lnSpc>
            </a:pPr>
            <a:endParaRPr lang="ru-RU" sz="120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    Особенностью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ФГОС ДО является индивидуальный подход к ребенку через игру, где происходит сохранение </a:t>
            </a:r>
            <a:r>
              <a:rPr lang="ru-RU" sz="2000" b="1" dirty="0" err="1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самоценности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дошкольного детства и сохраняется сама природа дошкольника.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   Ведущими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видами детской деятельности станут: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игровая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коммуникативная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двигательная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познавательно-исследовательская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─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продуктивная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 др.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   Необходимо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отметить, что каждому виду детской деятельности соответствуют определенные формы работы с детьми. Изменяется и способ организации детских видов деятельности: не руководство взрослого, а совместная (партнерская) деятельность взрослого и ребенка – это наиболее естественный и эффективный контекст развития в дошкольном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детстве</a:t>
            </a:r>
          </a:p>
        </p:txBody>
      </p:sp>
    </p:spTree>
    <p:extLst>
      <p:ext uri="{BB962C8B-B14F-4D97-AF65-F5344CB8AC3E}">
        <p14:creationId xmlns:p14="http://schemas.microsoft.com/office/powerpoint/2010/main" val="1043539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8180" y="1141206"/>
            <a:ext cx="7632848" cy="458587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результатам освоения ООП ДО</a:t>
            </a: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980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Alina</cp:lastModifiedBy>
  <cp:revision>51</cp:revision>
  <dcterms:modified xsi:type="dcterms:W3CDTF">2020-04-16T06:22:16Z</dcterms:modified>
</cp:coreProperties>
</file>