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35" r:id="rId2"/>
    <p:sldId id="546" r:id="rId3"/>
    <p:sldId id="542" r:id="rId4"/>
    <p:sldId id="547" r:id="rId5"/>
    <p:sldId id="548" r:id="rId6"/>
    <p:sldId id="54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621C0-96F1-478B-8CEA-0BB1C924B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2B107F-8673-42FA-9DEA-6E8280E2F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2F13C-794B-477B-B4C0-E149D726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DB42C3-53F3-4C71-9F9C-A9E73C65A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A9C15-1CDA-4F87-B57B-2BE43A8DC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97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7BA33-09B1-40FE-BA0B-53CA75E99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60B532E-4FA1-474D-8F7F-E62F8885A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8ED04-A440-452F-ADC1-20BC56CF9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DBF682-B038-48BF-A41B-854882DA4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96B4ED-5E65-4411-B82C-8AAC936A3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797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2EBEDC-E0FB-4992-978A-D2BEC9DE6D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CCFB68-BA7C-4F0C-A5A3-B2F57C4FF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1A152F-999A-4716-9766-3FE5DBB6E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CA3357-ED61-4B8E-91D1-42BBCB4DD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ED1E42-3D89-4EA5-AAF0-6EC02A2C8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2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65DB7-FBD0-4F32-A979-34ACF4D42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1FBF0-7849-4872-BAA1-FFF6F4407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B51745-F2E8-42EA-BB28-7936A4F6B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FE838B-9877-49D2-8318-9DC19391F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BE16AF-1217-4486-8008-B585F30E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3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106FA-2EDE-441A-A458-5C5CD7106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0DCBA73-D8E9-4A2B-9F5B-82A9FE02D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8C8222-2EFE-4777-863E-D067C1014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E0EAF-2F0F-4296-97BD-0F4A036D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EFFC1F-9907-4B1E-945B-7B03EAC5B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976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7E0FC-A5DC-4FF2-AC4F-070A9F6C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64EE74-6DC9-4EC4-AD2A-5CDCBA668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D0ABAA-E716-416C-885F-61EC2B804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B5016F-BEAC-4CA8-969B-E2B4DF0E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9E94C6-5377-485A-BC50-50F663B7A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02FC987-83F1-4844-AE4A-7001BC333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563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7ADDE-A718-4E24-B17A-E353D2DD9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C35A4-D108-48D3-9E09-8FC67BA1D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E7987C2-265F-4270-9D9E-4CD615C5D7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222A2E-C3AC-4B07-808B-2317613E80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23E4D8-E885-4DF0-A98B-C94A31B533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00EC954-700F-4084-8225-08A8B482A1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7374997-55D6-40F3-9B5B-93AA275BE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11B177-28E5-4D8E-9CF5-524CC987D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91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BD2C-7407-4E28-B73F-06CC08B60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20FB38E-0F05-420F-9621-D5B3F9389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B675649-281D-4E00-BD95-45236D5DC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4B92D6A-A16E-4272-B4B5-2EEEF0A8A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906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ECCFECF-1DB4-4621-AD0C-95166EBB5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9E1EF1-C115-4BEA-A7D2-18197EE3E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20CC25-C6D0-40D1-94AA-2BC751770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426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BD979D-7C01-4980-A417-85FDC27BD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CE450A-4FA6-495C-90AA-D1AC244A66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D24B8EC-712C-4D23-97FB-60E8A3317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A993F4-EA3F-488D-B86A-29940EAAA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9F9504-4CF7-4A31-A804-CE18425B5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D4EBB89-E1A9-4C94-8530-CCF29EA83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0113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5C0EAE-2895-4B1F-B359-BAA1635D4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BDF420A-1E43-4C2C-A49B-E30BB0673C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99D04A-1213-45B0-B3CE-877D67D09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A4EC1-CA7C-4F76-A429-BDDA75ECC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CBCC29-8487-43BD-929D-2E10BECC9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96E5E5-6615-4BB1-BC9A-1FF8020F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728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5247D-5D09-41A3-B0E2-309573EF2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204551-1A7A-4A0F-BE9E-76CF40D8A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8311D4-C446-48DA-AF39-98EA6EF75E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11791-EF16-43D7-9BF9-A873DE274829}" type="datetimeFigureOut">
              <a:rPr lang="ru-RU" smtClean="0"/>
              <a:t>12.09.2019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B21325-E28D-46CF-A7FE-1840E777B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A6E214-BBF0-4914-82CA-FFE5825475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B03C-24BC-476D-AC89-18F3BCD46E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31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382" y="0"/>
            <a:ext cx="3591562" cy="34625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867175-49F0-479E-97A8-34BE64C8D8B3}"/>
              </a:ext>
            </a:extLst>
          </p:cNvPr>
          <p:cNvSpPr txBox="1"/>
          <p:nvPr/>
        </p:nvSpPr>
        <p:spPr>
          <a:xfrm>
            <a:off x="2811438" y="920621"/>
            <a:ext cx="81067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  </a:t>
            </a:r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Отряд детской организации «Лидер во мне!»</a:t>
            </a:r>
          </a:p>
          <a:p>
            <a:r>
              <a:rPr lang="ru-RU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54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Эколята</a:t>
            </a:r>
            <a:r>
              <a:rPr lang="ru-RU" sz="5400" dirty="0">
                <a:solidFill>
                  <a:srgbClr val="00B050"/>
                </a:solidFill>
                <a:latin typeface="Comic Sans MS" panose="030F0702030302020204" pitchFamily="66" charset="0"/>
              </a:rPr>
              <a:t> –дошколята» </a:t>
            </a:r>
          </a:p>
          <a:p>
            <a:r>
              <a:rPr lang="ru-RU" sz="4000" dirty="0">
                <a:solidFill>
                  <a:srgbClr val="5A8C38"/>
                </a:solidFill>
                <a:latin typeface="Comic Sans MS" panose="030F0702030302020204" pitchFamily="66" charset="0"/>
              </a:rPr>
              <a:t>  Девиз:</a:t>
            </a:r>
          </a:p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Родную природу,  любимый  край ,</a:t>
            </a:r>
          </a:p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Мы будем беречь и </a:t>
            </a:r>
          </a:p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охранять!</a:t>
            </a:r>
          </a:p>
          <a:p>
            <a:endParaRPr lang="ru-RU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1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6527"/>
            <a:ext cx="12192000" cy="7351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46" y="-110443"/>
            <a:ext cx="3148088" cy="3034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281FB20-B948-49F2-B745-FC4ABA3A1BD4}"/>
              </a:ext>
            </a:extLst>
          </p:cNvPr>
          <p:cNvSpPr txBox="1"/>
          <p:nvPr/>
        </p:nvSpPr>
        <p:spPr>
          <a:xfrm>
            <a:off x="4891394" y="953802"/>
            <a:ext cx="160011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4000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ru-RU" sz="4000" dirty="0">
                <a:solidFill>
                  <a:schemeClr val="accent4">
                    <a:lumMod val="75000"/>
                  </a:schemeClr>
                </a:solidFill>
                <a:latin typeface="Comic Sans MS" panose="030F0702030302020204" pitchFamily="66" charset="0"/>
              </a:rPr>
              <a:t>Цель: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B139B51-1F21-4941-98D3-114E71332B6C}"/>
              </a:ext>
            </a:extLst>
          </p:cNvPr>
          <p:cNvSpPr/>
          <p:nvPr/>
        </p:nvSpPr>
        <p:spPr>
          <a:xfrm>
            <a:off x="2756849" y="2047163"/>
            <a:ext cx="712413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Создание у детей старшего дошкольного возраста условий  для нравственного становления, мотивации к экологически  социально-значимой деятельности посредством развития лидерских качеств.</a:t>
            </a:r>
            <a:endParaRPr lang="ru-RU" sz="2800" b="1" dirty="0">
              <a:solidFill>
                <a:srgbClr val="00B050"/>
              </a:solidFill>
              <a:effectLst/>
              <a:latin typeface="Comic Sans MS" panose="030F0702030302020204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70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2219"/>
            <a:ext cx="12192000" cy="735105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7931" y="-303381"/>
            <a:ext cx="3070880" cy="29605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D82B24D-3269-4592-A068-A2499C06D2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4046">
            <a:off x="5061694" y="3198954"/>
            <a:ext cx="6934632" cy="36752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6F8584-6111-48A0-B04E-DD41CCE2ED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4376">
            <a:off x="217003" y="1275488"/>
            <a:ext cx="6861365" cy="37659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0E01B1A5-77F3-4490-8802-8565ADBB8568}"/>
              </a:ext>
            </a:extLst>
          </p:cNvPr>
          <p:cNvSpPr/>
          <p:nvPr/>
        </p:nvSpPr>
        <p:spPr>
          <a:xfrm>
            <a:off x="2398063" y="-232193"/>
            <a:ext cx="6635922" cy="1353813"/>
          </a:xfrm>
          <a:prstGeom prst="roundRect">
            <a:avLst>
              <a:gd name="adj" fmla="val 1977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40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Акция «Пушистый день»</a:t>
            </a:r>
          </a:p>
          <a:p>
            <a:pPr algn="ctr"/>
            <a:endParaRPr lang="ru-RU" sz="4000" b="1" dirty="0">
              <a:solidFill>
                <a:schemeClr val="accent4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2917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" y="0"/>
            <a:ext cx="12185223" cy="7330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3053" cy="277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8B5FE8-538F-42F9-8823-BC6FCD02C6A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23594">
            <a:off x="737582" y="2191230"/>
            <a:ext cx="5313798" cy="25830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BB57F94-49F5-44C2-BE75-F27DFC5826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6981">
            <a:off x="6280896" y="1756743"/>
            <a:ext cx="5664538" cy="27535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18B4F7-821B-4DBD-B033-9C9ABF7B11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4" t="6487" r="14366"/>
          <a:stretch/>
        </p:blipFill>
        <p:spPr>
          <a:xfrm>
            <a:off x="4724995" y="4576542"/>
            <a:ext cx="3177583" cy="2067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4600CB70-4C09-4950-A8B6-1714FD16B2EE}"/>
              </a:ext>
            </a:extLst>
          </p:cNvPr>
          <p:cNvSpPr/>
          <p:nvPr/>
        </p:nvSpPr>
        <p:spPr>
          <a:xfrm>
            <a:off x="2889830" y="89230"/>
            <a:ext cx="6128750" cy="146682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Интерактивная игра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«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Вопросюлики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от 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Эколюси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1946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0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3053" cy="277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38E58-4311-4EB8-9ADB-E28B717880FF}"/>
              </a:ext>
            </a:extLst>
          </p:cNvPr>
          <p:cNvSpPr txBox="1"/>
          <p:nvPr/>
        </p:nvSpPr>
        <p:spPr>
          <a:xfrm>
            <a:off x="2920699" y="1212265"/>
            <a:ext cx="781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AC371BC-E997-48B0-BE52-00636A712C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297">
            <a:off x="5990654" y="1951286"/>
            <a:ext cx="5865723" cy="285139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D81859-1061-491E-A31C-6B346B49E7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3832">
            <a:off x="577809" y="2284366"/>
            <a:ext cx="5300804" cy="25767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F5B5F09-ABF8-45BB-BB1F-36213CB256F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293" y="4723924"/>
            <a:ext cx="4541476" cy="22076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EBDD1ECA-0672-4CD2-9CA9-811C66A12F5D}"/>
              </a:ext>
            </a:extLst>
          </p:cNvPr>
          <p:cNvSpPr/>
          <p:nvPr/>
        </p:nvSpPr>
        <p:spPr>
          <a:xfrm>
            <a:off x="2901875" y="142770"/>
            <a:ext cx="6528726" cy="124711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Интерактивная экскурсия в краеведческий музей 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п.Тазовский</a:t>
            </a:r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7110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EAEB1FD-325A-456A-A6FF-E9B91FEE3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3073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CA76FCD-DAA0-4930-8F2C-345CCDF49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888"/>
            <a:ext cx="2883053" cy="2779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338E58-4311-4EB8-9ADB-E28B717880FF}"/>
              </a:ext>
            </a:extLst>
          </p:cNvPr>
          <p:cNvSpPr txBox="1"/>
          <p:nvPr/>
        </p:nvSpPr>
        <p:spPr>
          <a:xfrm>
            <a:off x="2920699" y="1212265"/>
            <a:ext cx="7812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000" b="1" dirty="0">
              <a:solidFill>
                <a:schemeClr val="accent4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87DB18D-4A7C-4CC0-A043-6C552C110E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7598">
            <a:off x="1606430" y="2181995"/>
            <a:ext cx="4550980" cy="341323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79A6DA-CAA0-40D6-ABC1-D2B5CF7E77A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1" t="13334" r="12936" b="17676"/>
          <a:stretch/>
        </p:blipFill>
        <p:spPr>
          <a:xfrm rot="21110463">
            <a:off x="5930126" y="2047442"/>
            <a:ext cx="5096336" cy="3235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152F294-F840-41EB-9915-7DB86D9073C8}"/>
              </a:ext>
            </a:extLst>
          </p:cNvPr>
          <p:cNvSpPr/>
          <p:nvPr/>
        </p:nvSpPr>
        <p:spPr>
          <a:xfrm>
            <a:off x="2883053" y="137467"/>
            <a:ext cx="6220004" cy="133640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Итоговое развлечение </a:t>
            </a:r>
          </a:p>
          <a:p>
            <a:pPr algn="ctr"/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«Как </a:t>
            </a:r>
            <a:r>
              <a:rPr lang="ru-RU" sz="2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Эколята</a:t>
            </a:r>
            <a:r>
              <a:rPr lang="ru-RU" sz="2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 тундру спасали»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65452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72</Words>
  <Application>Microsoft Office PowerPoint</Application>
  <PresentationFormat>Широкоэкранный</PresentationFormat>
  <Paragraphs>17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Олененок Тазовский</dc:creator>
  <cp:lastModifiedBy>Олененок Тазовский</cp:lastModifiedBy>
  <cp:revision>1</cp:revision>
  <dcterms:created xsi:type="dcterms:W3CDTF">2019-09-12T07:52:05Z</dcterms:created>
  <dcterms:modified xsi:type="dcterms:W3CDTF">2019-09-12T07:54:08Z</dcterms:modified>
</cp:coreProperties>
</file>