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  <p:sldId id="25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urok.ru/vystuplenie-na-temu-lepbuk-kak-innovacionnaya-tehnologiya-v-sovremennom-obrazovanii-doshkolnikov-4145848.html" TargetMode="External"/><Relationship Id="rId3" Type="http://schemas.openxmlformats.org/officeDocument/2006/relationships/hyperlink" Target="https://infourok.ru/prezentaciya-k-lepbuku-po-ekologii-1594613.html" TargetMode="External"/><Relationship Id="rId7" Type="http://schemas.openxmlformats.org/officeDocument/2006/relationships/hyperlink" Target="https://www.maam.ru/detskijsad/pijanzina-o-p-chulochnikova-a-v.html" TargetMode="External"/><Relationship Id="rId12" Type="http://schemas.openxmlformats.org/officeDocument/2006/relationships/hyperlink" Target="https://www.maam.ru/detskijsad/formirovanie-matematicheskih-predstavlenii-u-detei-mladshego-doshkolnogo-vozrasta-posredstvom-lepbuka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luch.ru/archive/149/41656/" TargetMode="External"/><Relationship Id="rId11" Type="http://schemas.openxmlformats.org/officeDocument/2006/relationships/hyperlink" Target="https://moluch.ru/archive/197/48837/" TargetMode="External"/><Relationship Id="rId5" Type="http://schemas.openxmlformats.org/officeDocument/2006/relationships/hyperlink" Target="https://tltsu.ru/uscience/scientific-library/%D0%92%D1%8B%D1%81%D1%82%D0%B0%D0%B2%D0%BA%D0%B0%20-%20%D0%A1%D1%82%D1%83%D0%BF%D0%B5%D0%BD%D1%8C%D0%BA%D0%B8%20%D0%B2%20%D0%BC%D0%B8%D1%80%20%D0%BF%D1%80%D0%B8%D1%80%D0%BE%D0%B4%D1%8B%20-%20%D0%9A%D0%B0%D0%BB%D1%83%D0%B6%D1%81%D0%BA%D0%B8%D1%85%20%D0%9B.%D0%98.-%2009.12.19.pdf" TargetMode="External"/><Relationship Id="rId10" Type="http://schemas.openxmlformats.org/officeDocument/2006/relationships/hyperlink" Target="https://interactive-plus.ru/e-articles/560/Action560-472768.pdf" TargetMode="External"/><Relationship Id="rId4" Type="http://schemas.openxmlformats.org/officeDocument/2006/relationships/hyperlink" Target="http://rjabinushka11.ucoz.ru/Obrasovanie/parcialnaja_programma_nash_dom-priroda.pdf" TargetMode="External"/><Relationship Id="rId9" Type="http://schemas.openxmlformats.org/officeDocument/2006/relationships/hyperlink" Target="https://cyberleninka.ru/article/n/patrioticheskoe-vospitanie-doshkolnikov/viewe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ina\Desktop\Турченко Е.А\03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71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5506"/>
            <a:ext cx="9143999" cy="3416320"/>
          </a:xfrm>
          <a:prstGeom prst="rect">
            <a:avLst/>
          </a:prstGeom>
          <a:solidFill>
            <a:schemeClr val="bg1">
              <a:alpha val="45000"/>
            </a:schemeClr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Научно-методическая литература по использованию в работе тематической папки ЛЭПБУК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633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119" y="908720"/>
            <a:ext cx="7992888" cy="5416868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Николаева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С.Н. Юный эколог. Программа экологического воспитания в детском саду.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Данное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пособие посвящено экологическому воспитанию детей дошкольного возраста. Оно включает в себя программу «Юный эколог» и подробные методические разработки по ее реализации в работе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Николаева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С.Н. Система экологического воспитания дошкольников.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пособии представлено теоретическое (философское, естественно-научное и психолого-педагогическое) обоснование методики экологического воспитания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дошкольников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Николаева С.Н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. Народная педагогика в экологическом воспитании дошкольников. Пособие для специалистов дошкольного воспитания.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пособии раскрывается сущность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этнопедагогики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и народной педагогики, показана возможность их использования в экологическом воспитании дошкольников, а также содержатся практические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материалы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97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412789"/>
            <a:ext cx="7992888" cy="575542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Рыжова 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Наш дом –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природа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Настоящая программа предназначена для работы с детьми пяти и шести лет (старшей и подготовительной групп) и, соответственно, рассчитана на два года обучения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Носова, Е. Ю. Использование тематической папки (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) в организации образовательной деятельности детей дошкольного возраста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Развивающее пособие —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лепбук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— отвечает требованиям ФГОС ДО. В статье рассмотрена структура такого пособия, приведены примеры использования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при ознакомлении дошкольников с миром природы, по развитию речи, при формировании элементарных математических представлений детей.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Пиянзина, О.П.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как форма сотрудничества воспитанников, воспитателя, учителя-логопеда и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Данное средство открывает большие возможности для всестороннего развития дошкольников и позволяет создать дополнительные условия для оптимальной предметно-развивающей среды группы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326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81" y="966787"/>
            <a:ext cx="7992888" cy="4924425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Полушкина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Е.И.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– инновационное средство познавательного развития детей дошкольного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Сабодаш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О.А. Патриотическое воспитание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дошкольников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статье рассматриваются теоретические основы формирования и становления личности в процессе патриотической деятельности, необходимость развития национального сознания, патриотических убеждений с дошкольного возраста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Пиянзина, О.П.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как форма сотрудничества воспитанников, воспитателя, учителя-логопеда и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родителей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Данное средство открывает большие возможности для всестороннего развития дошкольников и позволяет создать дополнительные условия для оптимальной предметно-развивающей среды группы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8556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228123"/>
            <a:ext cx="7992888" cy="640175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Скибицкая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, И. И. Активизация познавательных способностей посредством технологии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Лепбук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в процессе реализации ООП "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Мозаика" </a:t>
            </a:r>
            <a:r>
              <a:rPr lang="ru-RU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посвящена современной технологии </a:t>
            </a:r>
            <a:r>
              <a:rPr lang="ru-RU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Лепбук</a:t>
            </a:r>
            <a:r>
              <a:rPr lang="ru-RU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способствующей организации образовательной, самостоятельной деятельности с детьми дошкольного возраста, активизации мыслительной деятельности детей. Раскрывается практическая значимость применения данной технологии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Новикова, Е. В.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как средство обучения детей дошкольного возраста в условиях ФГОС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статье рассматривается вопрос возможности использования инновационного дидактического пособия —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— для организации занятий для детей дошкольного возраста (от трёх до семи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Элембаева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, Л.И. Формирование математических представлений у детей младшего дошкольного возраста посредством </a:t>
            </a: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лэпбука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Работа с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лэпбуком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отвечает основным тезисам организации партнерской деятельности взрослого с детьми включенность воспитателя в деятельность наравне с детьми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658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333137"/>
            <a:ext cx="8064896" cy="6524863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latin typeface="Arial" panose="020B0604020202020204" pitchFamily="34" charset="0"/>
                <a:cs typeface="Arial" pitchFamily="34" charset="0"/>
                <a:hlinkClick r:id="rId3"/>
              </a:rPr>
              <a:t>Интернет ресурсы</a:t>
            </a:r>
            <a:endParaRPr lang="ru-RU" sz="1900" dirty="0">
              <a:latin typeface="Arial" pitchFamily="34" charset="0"/>
              <a:cs typeface="Arial" pitchFamily="34" charset="0"/>
              <a:hlinkClick r:id="rId3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9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ru-RU" sz="19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rjabinushka11.ucoz.ru/Obrasovanie/parcialnaja_programma_nash_dom-priroda.pdf</a:t>
            </a:r>
            <a:endParaRPr lang="ru-RU" sz="19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900" dirty="0" smtClean="0">
              <a:latin typeface="Arial" pitchFamily="34" charset="0"/>
              <a:cs typeface="Arial" pitchFamily="34" charset="0"/>
              <a:hlinkClick r:id="rId5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https://moluch.ru/archive/149/41656/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https://www.maam.ru/detskijsad/pijanzina-o-p-chulochnikova-a-v.html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https://infourok.ru/vystuplenie-na-temu-lepbuk-kak-innovacionnaya-tehnologiya-v-sovremennom-obrazovanii-doshkolnikov-4145848.html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</a:t>
            </a:r>
            <a:r>
              <a:rPr lang="ru-RU" sz="1900" u="sng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cyberleninka.ru/article/n/patrioticheskoe-vospitanie-doshkolnikov/viewer</a:t>
            </a:r>
            <a:endParaRPr lang="ru-RU" sz="19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900" u="sng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https://interactive-plus.ru/e-articles/560/Action560-472768.pdf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https://moluch.ru/archive/197/48837</a:t>
            </a:r>
            <a:r>
              <a:rPr lang="ru-RU" sz="1900" u="sng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/</a:t>
            </a:r>
            <a:endParaRPr lang="ru-RU" sz="19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sz="1900" u="sng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900" u="sng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https://www.maam.ru/detskijsad/formirovanie-matematicheskih-predstavlenii-u-detei-mladshego-doshkolnogo-vozrasta-posredstvom-lepbuka.html</a:t>
            </a:r>
            <a:endParaRPr lang="ru-RU" sz="1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8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lina\Desktop\Турченко Е.А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1844824"/>
            <a:ext cx="7704856" cy="316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itchFamily="34" charset="0"/>
              </a:rPr>
              <a:t>Так же, Вы можете воспользоваться Онлайн-проектом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ЛитРес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 Библиотека» (biblio.litres.ru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), который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позволяет читателям библиотек получить бесплатный доступ практически ко всем электронным и аудиокнигам, представленным на портале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ЛитРес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1373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519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Алла Алещенко</cp:lastModifiedBy>
  <cp:revision>14</cp:revision>
  <dcterms:created xsi:type="dcterms:W3CDTF">2020-05-07T06:23:27Z</dcterms:created>
  <dcterms:modified xsi:type="dcterms:W3CDTF">2020-05-07T15:43:53Z</dcterms:modified>
</cp:coreProperties>
</file>