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9" r:id="rId4"/>
    <p:sldId id="262" r:id="rId5"/>
    <p:sldId id="282" r:id="rId6"/>
    <p:sldId id="274" r:id="rId7"/>
    <p:sldId id="267" r:id="rId8"/>
    <p:sldId id="269" r:id="rId9"/>
    <p:sldId id="283" r:id="rId10"/>
    <p:sldId id="275" r:id="rId11"/>
    <p:sldId id="284" r:id="rId12"/>
    <p:sldId id="271" r:id="rId13"/>
    <p:sldId id="285" r:id="rId14"/>
    <p:sldId id="272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2CBBF8-28AE-445C-AC39-9919BB5C1A06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43BB5-CC1E-41DE-B277-12AA94CDA7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83528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8675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0982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064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8804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3267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2901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3351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82677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1340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66835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6981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62F8B-9669-467A-BB3B-51800B7B4557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87782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4.mp4"/><Relationship Id="rId5" Type="http://schemas.openxmlformats.org/officeDocument/2006/relationships/image" Target="../media/image18.png"/><Relationship Id="rId4" Type="http://schemas.microsoft.com/office/2007/relationships/media" Target="../media/media4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media" Target="../media/media5.mp4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video" Target="../media/media5.mp4"/><Relationship Id="rId1" Type="http://schemas.openxmlformats.org/officeDocument/2006/relationships/tags" Target="../tags/tag5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.jpe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olenenok@tazovsky.yanao.r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5" Type="http://schemas.openxmlformats.org/officeDocument/2006/relationships/image" Target="../media/image3.png"/><Relationship Id="rId4" Type="http://schemas.microsoft.com/office/2007/relationships/media" Target="../media/media1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mp4"/><Relationship Id="rId5" Type="http://schemas.openxmlformats.org/officeDocument/2006/relationships/image" Target="../media/image4.png"/><Relationship Id="rId4" Type="http://schemas.microsoft.com/office/2007/relationships/media" Target="../media/media2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3.mp4"/><Relationship Id="rId5" Type="http://schemas.openxmlformats.org/officeDocument/2006/relationships/image" Target="../media/image13.png"/><Relationship Id="rId4" Type="http://schemas.microsoft.com/office/2007/relationships/media" Target="../media/media3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Школьные яркие фоны - 88 фото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05" t="650" r="3173"/>
          <a:stretch/>
        </p:blipFill>
        <p:spPr bwMode="auto">
          <a:xfrm>
            <a:off x="0" y="0"/>
            <a:ext cx="91450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679055"/>
            <a:ext cx="7772400" cy="1470025"/>
          </a:xfrm>
        </p:spPr>
        <p:txBody>
          <a:bodyPr>
            <a:noAutofit/>
          </a:bodyPr>
          <a:lstStyle/>
          <a:p>
            <a:r>
              <a:rPr lang="ru-RU" sz="96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Му</a:t>
            </a:r>
            <a:r>
              <a:rPr lang="ru-RU" sz="9600" b="1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зы</a:t>
            </a:r>
            <a:r>
              <a:rPr lang="ru-RU" sz="9600" b="1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ка</a:t>
            </a:r>
            <a:r>
              <a:rPr lang="ru-RU" sz="96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льн</a:t>
            </a:r>
            <a:r>
              <a:rPr lang="ru-RU" sz="96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ый</a:t>
            </a:r>
            <a:r>
              <a:rPr lang="ru-RU" sz="9600" b="1" dirty="0" smtClean="0">
                <a:latin typeface="Monotype Corsiva" panose="03010101010201010101" pitchFamily="66" charset="0"/>
              </a:rPr>
              <a:t> </a:t>
            </a:r>
            <a:br>
              <a:rPr lang="ru-RU" sz="9600" b="1" dirty="0" smtClean="0">
                <a:latin typeface="Monotype Corsiva" panose="03010101010201010101" pitchFamily="66" charset="0"/>
              </a:rPr>
            </a:br>
            <a:r>
              <a:rPr lang="ru-RU" sz="96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зал</a:t>
            </a:r>
            <a:endParaRPr lang="ru-RU" sz="96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76626" y="87292"/>
            <a:ext cx="6192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МУНИЦИПАЛЬНЫЙ ОКРУГ ТАЗОВСКИЙ РАЙОН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Муниципальное бюджетное дошкольное образование 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Детский сад «Оленёнок»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03439" y="5267975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Тазовский, 2022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2934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738"/>
    </mc:Choice>
    <mc:Fallback>
      <p:transition spd="slow" advTm="273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Школьные яркие фоны - 88 фото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05" t="650" r="3173"/>
          <a:stretch/>
        </p:blipFill>
        <p:spPr bwMode="auto">
          <a:xfrm>
            <a:off x="0" y="0"/>
            <a:ext cx="91450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is06.infourok.ru/img/080e-000b79bd-22343aaf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84" r="10101" b="21225"/>
          <a:stretch/>
        </p:blipFill>
        <p:spPr bwMode="auto">
          <a:xfrm rot="598185">
            <a:off x="4492833" y="1200185"/>
            <a:ext cx="4178515" cy="301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90700" y="185713"/>
            <a:ext cx="79961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«Наши успехи и достижения» </a:t>
            </a:r>
            <a:endParaRPr lang="ru-RU" sz="54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198" name="Picture 6" descr="https://is06.infourok.ru/img/0807-000b79b6-e033e82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065" b="23527"/>
          <a:stretch/>
        </p:blipFill>
        <p:spPr bwMode="auto">
          <a:xfrm>
            <a:off x="612844" y="1124744"/>
            <a:ext cx="380402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is06.infourok.ru/img/07ff-000b79ae-265ce1a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01" r="32500" b="25432"/>
          <a:stretch/>
        </p:blipFill>
        <p:spPr bwMode="auto">
          <a:xfrm rot="154838">
            <a:off x="4620536" y="4080537"/>
            <a:ext cx="3402721" cy="223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s://is06.infourok.ru/img/0876-000b7a25-27405253-200x2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14771" y="3861048"/>
            <a:ext cx="1786159" cy="178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627519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508"/>
    </mc:Choice>
    <mc:Fallback>
      <p:transition spd="slow" advTm="4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Школьные яркие фоны - 88 фото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05" t="650" r="3173"/>
          <a:stretch/>
        </p:blipFill>
        <p:spPr bwMode="auto">
          <a:xfrm>
            <a:off x="0" y="0"/>
            <a:ext cx="91450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90700" y="185713"/>
            <a:ext cx="79961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«Наши успехи и достижения» </a:t>
            </a:r>
            <a:endParaRPr lang="ru-RU" sz="54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5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51520" y="1506563"/>
            <a:ext cx="8695560" cy="4891682"/>
          </a:xfrm>
        </p:spPr>
      </p:pic>
    </p:spTree>
    <p:extLst>
      <p:ext uri="{BB962C8B-B14F-4D97-AF65-F5344CB8AC3E}">
        <p14:creationId xmlns:p14="http://schemas.microsoft.com/office/powerpoint/2010/main" xmlns="" val="3269956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894"/>
    </mc:Choice>
    <mc:Fallback>
      <p:transition spd="slow" advTm="20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 xmlns="">
        <p14:playEvt time="0" objId="5"/>
        <p14:stopEvt time="20877" objId="5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Школьные яркие фоны - 88 фото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05" t="650" r="3173"/>
          <a:stretch/>
        </p:blipFill>
        <p:spPr bwMode="auto">
          <a:xfrm>
            <a:off x="0" y="0"/>
            <a:ext cx="91450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is06.infourok.ru/img/0dfa-000b7fa9-1adad0b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539385">
            <a:off x="164913" y="1943463"/>
            <a:ext cx="2884366" cy="28843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87210" y="430639"/>
            <a:ext cx="63434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«Вместе с папой и мамой»</a:t>
            </a:r>
            <a:endParaRPr lang="ru-RU" sz="48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" name="Picture 8" descr="https://is06.infourok.ru/img/1008-000b81b7-ccbc04f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23" r="14962"/>
          <a:stretch/>
        </p:blipFill>
        <p:spPr bwMode="auto">
          <a:xfrm rot="442805">
            <a:off x="2937604" y="1338392"/>
            <a:ext cx="5789971" cy="33057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sun9-24.userapi.com/impg/xRgMyHu29XmaZRMDerxoZkXY1jw9C9RkCDwY-g/7S76hvUUyyo.jpg?size=673x669&amp;quality=96&amp;sign=023b599202ff0c27b3e7ff5b1849b742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7" y="3989671"/>
            <a:ext cx="2798252" cy="27816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39318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454"/>
    </mc:Choice>
    <mc:Fallback>
      <p:transition spd="slow" advTm="2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Школьные яркие фоны - 88 фото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05" t="650" r="3173"/>
          <a:stretch/>
        </p:blipFill>
        <p:spPr bwMode="auto">
          <a:xfrm>
            <a:off x="0" y="0"/>
            <a:ext cx="91450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is06.infourok.ru/img/0dfa-000b7fa9-1adad0b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539385">
            <a:off x="164913" y="1943463"/>
            <a:ext cx="2884366" cy="28843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87210" y="430639"/>
            <a:ext cx="63434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«Вместе с папой и мамой»</a:t>
            </a:r>
            <a:endParaRPr lang="ru-RU" sz="48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" name="Picture 8" descr="https://is06.infourok.ru/img/1008-000b81b7-ccbc04f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23" r="14962"/>
          <a:stretch/>
        </p:blipFill>
        <p:spPr bwMode="auto">
          <a:xfrm rot="442805">
            <a:off x="2937604" y="1338392"/>
            <a:ext cx="5789971" cy="33057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sun9-24.userapi.com/impg/xRgMyHu29XmaZRMDerxoZkXY1jw9C9RkCDwY-g/7S76hvUUyyo.jpg?size=673x669&amp;quality=96&amp;sign=023b599202ff0c27b3e7ff5b1849b742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7" y="3989671"/>
            <a:ext cx="2798252" cy="27816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017" y="1242951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187414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691"/>
    </mc:Choice>
    <mc:Fallback>
      <p:transition spd="slow" advTm="9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 xmlns="">
        <p14:playEvt time="0" objId="11"/>
        <p14:stopEvt time="9675" objId="11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Школьные яркие фоны - 88 фото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05" t="650" r="3173"/>
          <a:stretch/>
        </p:blipFill>
        <p:spPr bwMode="auto">
          <a:xfrm>
            <a:off x="0" y="0"/>
            <a:ext cx="91450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933295" y="150355"/>
            <a:ext cx="52774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До новых встреч!</a:t>
            </a:r>
            <a:endParaRPr lang="ru-RU" sz="60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" name="Picture 8" descr="https://sun9-51.userapi.com/impg/l2NUe5eqZzn-RkHVog_fJnLtBa5irfKUIV_kwA/6-5lUEJvKM4.jpg?size=1280x956&amp;quality=96&amp;sign=dcb13433b3ba647649929f7a491359b6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60340"/>
            <a:ext cx="6059866" cy="4525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51973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699"/>
    </mc:Choice>
    <mc:Fallback>
      <p:transition spd="slow" advTm="3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Школьные яркие фоны - 88 фото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58" t="650" r="3173"/>
          <a:stretch/>
        </p:blipFill>
        <p:spPr bwMode="auto">
          <a:xfrm>
            <a:off x="-252536" y="0"/>
            <a:ext cx="9685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332656"/>
            <a:ext cx="8748464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МУНИЦИПАЛЬНЫЙ ОКРУГ ТАЗОВСКИЙ РАЙОН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Муниципальное бюджетное  дошкольное образовательное учреждение 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детский  сад  «Оленёнок»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412776"/>
            <a:ext cx="87484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ул. Северная, 5,  п. Тазовский, Ямало-Ненецкий автономный округ, 629350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тел./факс:8 (34940)2-00-15/2-00-10</a:t>
            </a:r>
            <a:r>
              <a:rPr lang="ru-RU" sz="2000" b="1" dirty="0" smtClean="0"/>
              <a:t>, </a:t>
            </a:r>
          </a:p>
          <a:p>
            <a:pPr algn="ctr"/>
            <a:r>
              <a:rPr lang="en-US" sz="2000" b="1" dirty="0" err="1" smtClean="0">
                <a:hlinkClick r:id="rId3"/>
              </a:rPr>
              <a:t>olenenok</a:t>
            </a:r>
            <a:r>
              <a:rPr lang="ru-RU" sz="2000" b="1" dirty="0" smtClean="0">
                <a:hlinkClick r:id="rId3"/>
              </a:rPr>
              <a:t>@</a:t>
            </a:r>
            <a:r>
              <a:rPr lang="en-US" sz="2000" b="1" dirty="0" err="1" smtClean="0">
                <a:hlinkClick r:id="rId3"/>
              </a:rPr>
              <a:t>tazovsky</a:t>
            </a:r>
            <a:r>
              <a:rPr lang="ru-RU" sz="2000" b="1" dirty="0" smtClean="0">
                <a:hlinkClick r:id="rId3"/>
              </a:rPr>
              <a:t>.</a:t>
            </a:r>
            <a:r>
              <a:rPr lang="en-US" sz="2000" b="1" dirty="0" err="1" smtClean="0">
                <a:hlinkClick r:id="rId3"/>
              </a:rPr>
              <a:t>yanao</a:t>
            </a:r>
            <a:r>
              <a:rPr lang="ru-RU" sz="2000" b="1" dirty="0" smtClean="0">
                <a:hlinkClick r:id="rId3"/>
              </a:rPr>
              <a:t>.</a:t>
            </a:r>
            <a:r>
              <a:rPr lang="en-US" sz="2000" b="1" dirty="0" err="1" smtClean="0">
                <a:hlinkClick r:id="rId3"/>
              </a:rPr>
              <a:t>ru</a:t>
            </a:r>
            <a:endParaRPr lang="ru-RU" sz="2000" b="1" dirty="0" smtClean="0"/>
          </a:p>
          <a:p>
            <a:pPr marL="285750" indent="-285750" algn="ctr"/>
            <a:r>
              <a:rPr lang="ru-RU" sz="2000" b="1" dirty="0" smtClean="0">
                <a:solidFill>
                  <a:schemeClr val="bg1"/>
                </a:solidFill>
              </a:rPr>
              <a:t>http://taz-olenenok.ru/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63688" y="3068960"/>
            <a:ext cx="6264696" cy="219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Административно-управленческий персонал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endParaRPr lang="ru-RU" i="1" dirty="0" smtClean="0">
              <a:ln>
                <a:solidFill>
                  <a:srgbClr val="462300"/>
                </a:solidFill>
              </a:ln>
              <a:solidFill>
                <a:srgbClr val="663300"/>
              </a:solidFill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i="1" dirty="0" err="1" smtClean="0">
                <a:ln>
                  <a:solidFill>
                    <a:srgbClr val="462300"/>
                  </a:solidFill>
                </a:ln>
                <a:solidFill>
                  <a:srgbClr val="FFFF00"/>
                </a:solidFill>
              </a:rPr>
              <a:t>Тугова</a:t>
            </a:r>
            <a:r>
              <a:rPr lang="ru-RU" i="1" dirty="0" smtClean="0">
                <a:ln>
                  <a:solidFill>
                    <a:srgbClr val="462300"/>
                  </a:solidFill>
                </a:ln>
                <a:solidFill>
                  <a:srgbClr val="FFFF00"/>
                </a:solidFill>
              </a:rPr>
              <a:t> Людмила Михайловна    </a:t>
            </a:r>
            <a:r>
              <a:rPr lang="ru-RU" dirty="0" smtClean="0">
                <a:ln>
                  <a:solidFill>
                    <a:srgbClr val="462300"/>
                  </a:solidFill>
                </a:ln>
                <a:solidFill>
                  <a:srgbClr val="663300"/>
                </a:solidFill>
              </a:rPr>
              <a:t>– Заведующий МБДОУ д/с «Оленёнок»</a:t>
            </a:r>
            <a:endParaRPr lang="ru-RU" dirty="0">
              <a:ln>
                <a:solidFill>
                  <a:srgbClr val="462300"/>
                </a:solidFill>
              </a:ln>
              <a:solidFill>
                <a:srgbClr val="663300"/>
              </a:solidFill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i="1" dirty="0" smtClean="0">
                <a:ln>
                  <a:solidFill>
                    <a:srgbClr val="462300"/>
                  </a:solidFill>
                </a:ln>
                <a:solidFill>
                  <a:srgbClr val="FFFF00"/>
                </a:solidFill>
              </a:rPr>
              <a:t>Турченко Елена Александровна </a:t>
            </a:r>
            <a:r>
              <a:rPr lang="ru-RU" dirty="0" smtClean="0">
                <a:ln>
                  <a:solidFill>
                    <a:srgbClr val="462300"/>
                  </a:solidFill>
                </a:ln>
                <a:solidFill>
                  <a:srgbClr val="663300"/>
                </a:solidFill>
              </a:rPr>
              <a:t>– Заместитель заведующего по ВМР</a:t>
            </a:r>
          </a:p>
          <a:p>
            <a:pPr algn="ctr"/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9413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517"/>
    </mc:Choice>
    <mc:Fallback>
      <p:transition spd="slow" advTm="3517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Школьные яркие фоны - 88 фото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05" t="650" r="3173"/>
          <a:stretch/>
        </p:blipFill>
        <p:spPr bwMode="auto">
          <a:xfrm>
            <a:off x="0" y="0"/>
            <a:ext cx="91450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7015" y="0"/>
            <a:ext cx="5770984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Музыкальный руководитель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38387" y="779611"/>
            <a:ext cx="27900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:</a:t>
            </a:r>
          </a:p>
          <a:p>
            <a:pPr algn="ctr"/>
            <a:r>
              <a:rPr lang="ru-RU" sz="4000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Емелова Ольга Николаевна</a:t>
            </a:r>
          </a:p>
          <a:p>
            <a:pPr algn="ctr"/>
            <a:endParaRPr lang="ru-RU" dirty="0" smtClean="0"/>
          </a:p>
          <a:p>
            <a:pPr algn="ctr"/>
            <a:endParaRPr lang="ru-RU" sz="2400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sz="2400" b="1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Высшая</a:t>
            </a:r>
          </a:p>
          <a:p>
            <a:pPr algn="ctr"/>
            <a:r>
              <a:rPr lang="ru-RU" sz="2400" b="1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 квалификационная </a:t>
            </a:r>
          </a:p>
          <a:p>
            <a:pPr algn="ctr"/>
            <a:r>
              <a:rPr lang="ru-RU" sz="2400" b="1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категория</a:t>
            </a:r>
          </a:p>
        </p:txBody>
      </p:sp>
      <p:pic>
        <p:nvPicPr>
          <p:cNvPr id="2056" name="Picture 8" descr="https://sun9-51.userapi.com/impg/l2NUe5eqZzn-RkHVog_fJnLtBa5irfKUIV_kwA/6-5lUEJvKM4.jpg?size=1280x956&amp;quality=96&amp;sign=dcb13433b3ba647649929f7a491359b6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5982261" cy="44680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420186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708"/>
    </mc:Choice>
    <mc:Fallback>
      <p:transition spd="slow" advTm="3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Школьные яркие фоны - 88 фото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05" t="650" r="3173"/>
          <a:stretch/>
        </p:blipFill>
        <p:spPr bwMode="auto">
          <a:xfrm>
            <a:off x="0" y="0"/>
            <a:ext cx="91450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28850" y="452299"/>
            <a:ext cx="66239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Приоритетные направления работы</a:t>
            </a:r>
            <a:endParaRPr lang="ru-RU" sz="3600" b="1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1396405"/>
            <a:ext cx="74991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 sz="2400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Сохранение и укрепление здоровья детей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400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физическое и психологическое </a:t>
            </a:r>
            <a:r>
              <a:rPr lang="ru-RU" sz="2400" i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здоровьесбережение</a:t>
            </a:r>
            <a:r>
              <a:rPr lang="ru-RU" sz="2400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детей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400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формирование навыков здорового образа жизни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400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обеспечение условий безопасности жизнедеятельности детей в ДОУ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400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формирование у воспитанников эмоционально-волевых качеств и общечеловеческих ценностей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400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взаимодействие с семьями детей на правах партнерства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400" i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гуманизация</a:t>
            </a:r>
            <a:r>
              <a:rPr lang="ru-RU" sz="2400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целей и принципов образовательной работы с детьми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00724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97"/>
    </mc:Choice>
    <mc:Fallback>
      <p:transition spd="slow" advTm="2097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Школьные яркие фоны - 88 фото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05" t="650" r="3173"/>
          <a:stretch/>
        </p:blipFill>
        <p:spPr bwMode="auto">
          <a:xfrm>
            <a:off x="0" y="0"/>
            <a:ext cx="91450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Творческие Центры музыкального зала </a:t>
            </a:r>
            <a:endParaRPr lang="ru-RU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83768" y="432519"/>
            <a:ext cx="4500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1652" y="393305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b="1" i="1" dirty="0">
              <a:solidFill>
                <a:srgbClr val="0070C0"/>
              </a:solidFill>
            </a:endParaRPr>
          </a:p>
        </p:txBody>
      </p:sp>
      <p:pic>
        <p:nvPicPr>
          <p:cNvPr id="7" name="1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445" y="1417638"/>
            <a:ext cx="9143571" cy="5143710"/>
          </a:xfrm>
        </p:spPr>
      </p:pic>
    </p:spTree>
    <p:extLst>
      <p:ext uri="{BB962C8B-B14F-4D97-AF65-F5344CB8AC3E}">
        <p14:creationId xmlns:p14="http://schemas.microsoft.com/office/powerpoint/2010/main" xmlns="" val="2256814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5874"/>
    </mc:Choice>
    <mc:Fallback>
      <p:transition spd="slow" advTm="75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 xmlns="">
        <p14:playEvt time="0" objId="7"/>
        <p14:stopEvt time="75857" objId="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Школьные яркие фоны - 88 фото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05" t="650" r="3173"/>
          <a:stretch/>
        </p:blipFill>
        <p:spPr bwMode="auto">
          <a:xfrm>
            <a:off x="0" y="0"/>
            <a:ext cx="91450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Украшение зала</a:t>
            </a:r>
            <a:endParaRPr lang="ru-RU" sz="66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2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4478" y="1416887"/>
            <a:ext cx="9015043" cy="50714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56330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1568"/>
    </mc:Choice>
    <mc:Fallback>
      <p:transition spd="slow" advTm="11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 xmlns="">
        <p14:playEvt time="0" objId="6"/>
        <p14:stopEvt time="11246" objId="6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 descr="Школьные яркие фоны - 88 фото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05" t="650" r="3173"/>
          <a:stretch/>
        </p:blipFill>
        <p:spPr bwMode="auto">
          <a:xfrm>
            <a:off x="0" y="0"/>
            <a:ext cx="91450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86763" y="63355"/>
            <a:ext cx="52196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«Наши праздники» </a:t>
            </a:r>
          </a:p>
        </p:txBody>
      </p:sp>
      <p:pic>
        <p:nvPicPr>
          <p:cNvPr id="10250" name="Picture 10" descr="https://sun9-70.userapi.com/impg/ccXoe8fhmRNF-JzHuPCFj-zJgZHdKn9eI4A_sQ/4_gosWwgEcg.jpg?size=1280x960&amp;quality=95&amp;sign=d5b5082390021b2fe3116bf10f20be6d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12259">
            <a:off x="607764" y="1099085"/>
            <a:ext cx="3887372" cy="29155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https://sun9-71.userapi.com/impg/-e_5E9Afrd-jNBUzXciJR_26EkZI_i3OxrOMpw/CX16OD4P_7A.jpg?size=1280x960&amp;quality=95&amp;sign=43757bd0a2c0e219bbefccb1077bb7ea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98624">
            <a:off x="4811167" y="1114490"/>
            <a:ext cx="3907786" cy="2930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https://sun9-44.userapi.com/impg/Zk3QP3x58boPCQuoZnsIL3mdiY8lXS6grsJnAA/yEatdbcIAFA.jpg?size=810x1080&amp;quality=95&amp;sign=043004a842acfb8d5c62b5b1a07cf7ad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80415">
            <a:off x="6580227" y="3930174"/>
            <a:ext cx="2150895" cy="28678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 descr="https://sun1-83.userapi.com/impg/mtAzrcnsNvCpZJU9lJoDg78eMUsLOVyx9sWF0Q/yafxEJGooFU.jpg?size=1031x769&amp;quality=95&amp;sign=b7f0bb7f198eb47ba3471ff85508561a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67" b="15543"/>
          <a:stretch/>
        </p:blipFill>
        <p:spPr bwMode="auto">
          <a:xfrm>
            <a:off x="1907704" y="4089539"/>
            <a:ext cx="3679585" cy="28221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64154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794"/>
    </mc:Choice>
    <mc:Fallback>
      <p:transition spd="slow" advTm="1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Школьные яркие фоны - 88 фото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05" t="650" r="3173"/>
          <a:stretch/>
        </p:blipFill>
        <p:spPr bwMode="auto">
          <a:xfrm>
            <a:off x="0" y="0"/>
            <a:ext cx="91450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55977" y="260062"/>
            <a:ext cx="58320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«Наше творчество»</a:t>
            </a:r>
            <a:endParaRPr lang="ru-RU" sz="60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226" name="Picture 10" descr="https://is06.infourok.ru/img/0843-000b79f2-3df4b9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13077">
            <a:off x="780873" y="1108953"/>
            <a:ext cx="4349668" cy="3262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s://sun9-51.userapi.com/impg/XfZjLUErccHqgN-lUhydZTuX-kiBoTseppPOeA/Ak92xziViAI.jpg?size=810x1080&amp;quality=96&amp;sign=db4f5590ec8b1c011f691d5e7d95f985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09675">
            <a:off x="5866530" y="1198386"/>
            <a:ext cx="3006365" cy="4008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s://is06.infourok.ru/img/0842-000b79f1-2feec553-200x2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30566">
            <a:off x="183024" y="3827289"/>
            <a:ext cx="2945907" cy="29459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sun9-42.userapi.com/impg/T7WfbeCIlqCg6YMxjUnwc5l8rvu-y8YJ6iB96Q/vi6VRfI79vU.jpg?size=1280x960&amp;quality=96&amp;sign=4ece4d458e3b9e26542518ff6f0a34b5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9214" y="3981717"/>
            <a:ext cx="3788238" cy="28411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4171569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43"/>
    </mc:Choice>
    <mc:Fallback>
      <p:transition spd="slow" advTm="5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Школьные яркие фоны - 88 фото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05" t="650" r="3173"/>
          <a:stretch/>
        </p:blipFill>
        <p:spPr bwMode="auto">
          <a:xfrm>
            <a:off x="0" y="0"/>
            <a:ext cx="91450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397880"/>
            <a:ext cx="6203032" cy="940966"/>
          </a:xfrm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Самообразование – </a:t>
            </a:r>
            <a:r>
              <a:rPr lang="ru-RU" sz="6600" b="1" dirty="0" err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Орф</a:t>
            </a:r>
            <a:r>
              <a:rPr lang="ru-RU" sz="66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-педагогика</a:t>
            </a:r>
            <a:endParaRPr lang="ru-RU" sz="66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3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7056" y="1844824"/>
            <a:ext cx="8929440" cy="50232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79618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2637"/>
    </mc:Choice>
    <mc:Fallback>
      <p:transition spd="slow" advTm="22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 xmlns="">
        <p14:playEvt time="0" objId="4"/>
        <p14:stopEvt time="22332" objId="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1|0.9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9|0.8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7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1351</TotalTime>
  <Words>189</Words>
  <Application>Microsoft Office PowerPoint</Application>
  <PresentationFormat>Экран (4:3)</PresentationFormat>
  <Paragraphs>43</Paragraphs>
  <Slides>14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Музыкальный  зал</vt:lpstr>
      <vt:lpstr>Слайд 2</vt:lpstr>
      <vt:lpstr>Музыкальный руководитель</vt:lpstr>
      <vt:lpstr>Слайд 4</vt:lpstr>
      <vt:lpstr>Творческие Центры музыкального зала </vt:lpstr>
      <vt:lpstr>Украшение зала</vt:lpstr>
      <vt:lpstr>Слайд 7</vt:lpstr>
      <vt:lpstr>Слайд 8</vt:lpstr>
      <vt:lpstr>Самообразование – Орф-педагогика</vt:lpstr>
      <vt:lpstr>Слайд 10</vt:lpstr>
      <vt:lpstr>Слайд 11</vt:lpstr>
      <vt:lpstr>Слайд 12</vt:lpstr>
      <vt:lpstr>Слайд 13</vt:lpstr>
      <vt:lpstr>Слайд 14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про</cp:lastModifiedBy>
  <cp:revision>82</cp:revision>
  <dcterms:created xsi:type="dcterms:W3CDTF">2021-10-20T08:40:10Z</dcterms:created>
  <dcterms:modified xsi:type="dcterms:W3CDTF">2022-12-16T09:28:02Z</dcterms:modified>
</cp:coreProperties>
</file>