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3" r:id="rId10"/>
    <p:sldId id="264" r:id="rId11"/>
    <p:sldId id="265" r:id="rId12"/>
    <p:sldId id="266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58" d="100"/>
          <a:sy n="58" d="100"/>
        </p:scale>
        <p:origin x="-1482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olenenok@tazovsky.yanao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az-olenenok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enovo\Downloads\1617282555_10-p-fon-dlya-prezentatsii-muzika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МУНИЦИПАЛЬНЫЙ ОКРУГ ТАЗОВСКИЙ РАЙОН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образование 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сад «Оленёнок»</a:t>
            </a:r>
            <a:r>
              <a:rPr lang="ru-RU" sz="1200" b="1" dirty="0"/>
              <a:t/>
            </a:r>
            <a:br>
              <a:rPr lang="ru-RU" sz="1200" b="1" dirty="0"/>
            </a:br>
            <a:endParaRPr lang="ru-RU" sz="12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Визитная карточка</a:t>
            </a:r>
          </a:p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музыкального зала</a:t>
            </a:r>
          </a:p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(3 этаж)</a:t>
            </a:r>
          </a:p>
          <a:p>
            <a:pPr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Тазовский,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2022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enovo\Downloads\1617282555_10-p-fon-dlya-prezentatsii-muzika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Фото с ОО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q\Desktop\Король АС\Фото с детьми\IMG-54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12" r="20313"/>
          <a:stretch>
            <a:fillRect/>
          </a:stretch>
        </p:blipFill>
        <p:spPr bwMode="auto">
          <a:xfrm rot="5400000">
            <a:off x="865482" y="2094957"/>
            <a:ext cx="3024335" cy="3820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q\Desktop\Король АС\Фото с детьми\IMG-82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80728"/>
            <a:ext cx="4284872" cy="3213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enovo\Downloads\1617282555_10-p-fon-dlya-prezentatsii-muzika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059016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ружковая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q\Desktop\Король АС\Фото с детьми\IMG-9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139952" cy="3104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q\Desktop\Король АС\Фото с детьми\IMG-93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76772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q\Desktop\Король АС\Фото с детьми\IMG-91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4008" y="3645024"/>
            <a:ext cx="3705026" cy="2778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q\Desktop\Король АС\Фото с детьми\IMG-92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58" r="16847" b="10148"/>
          <a:stretch>
            <a:fillRect/>
          </a:stretch>
        </p:blipFill>
        <p:spPr bwMode="auto">
          <a:xfrm flipH="1">
            <a:off x="5076055" y="692696"/>
            <a:ext cx="3845339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enovo\Downloads\1617282555_10-p-fon-dlya-prezentatsii-muzika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075" name="Picture 3" descr="C:\Users\q\Desktop\Король АС\Фото с детьми\IMG-95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909"/>
          <a:stretch>
            <a:fillRect/>
          </a:stretch>
        </p:blipFill>
        <p:spPr bwMode="auto">
          <a:xfrm rot="10800000">
            <a:off x="491546" y="2852936"/>
            <a:ext cx="4795343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q\Desktop\Король АС\Фото с детьми\IMG-93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49" b="4353"/>
          <a:stretch>
            <a:fillRect/>
          </a:stretch>
        </p:blipFill>
        <p:spPr bwMode="auto">
          <a:xfrm>
            <a:off x="4283968" y="339050"/>
            <a:ext cx="4176464" cy="3161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enovo\Downloads\1617282555_10-p-fon-dlya-prezentatsii-muzika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До новых встреч!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b="0" i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0" i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«Движенье – это жизнь!» - сказал так умный кто-то,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мы, по мере сил своих, стремимся,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Чтоб были видимы плоды нашей работы,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Которую мы любим, которой мы гордимся.</a:t>
            </a:r>
          </a:p>
          <a:p>
            <a:pPr marL="0" indent="0" algn="ctr">
              <a:buNone/>
            </a:pPr>
            <a:endParaRPr lang="ru-RU" sz="2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А.С. Король</a:t>
            </a:r>
          </a:p>
          <a:p>
            <a:pPr marL="0" indent="0" algn="ctr">
              <a:buNone/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Н.В. Богатырева</a:t>
            </a:r>
          </a:p>
          <a:p>
            <a:pPr marL="0" indent="0">
              <a:buNone/>
            </a:pP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ru-RU" sz="1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novo\Downloads\1617282555_10-p-fon-dlya-prezentatsii-muzika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764704"/>
            <a:ext cx="7632848" cy="1143000"/>
          </a:xfrm>
        </p:spPr>
        <p:txBody>
          <a:bodyPr>
            <a:normAutofit fontScale="90000"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МУНИЦИПАЛЬНЫЙ ОКРУГ ТАЗОВСКИЙ РАЙОН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Муниципальное бюджетное  дошкольное образовательное учреждение 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детский  сад  «Оленёнок»</a:t>
            </a:r>
            <a:r>
              <a:rPr lang="ru-RU" sz="1400" b="1" dirty="0"/>
              <a:t/>
            </a:r>
            <a:br>
              <a:rPr lang="ru-RU" sz="1400" b="1" dirty="0"/>
            </a:br>
            <a:endParaRPr lang="ru-RU" sz="1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ул. Северная, 5,  п. Тазовский, Ямало-Ненецкий автономный округ, 629350 </a:t>
            </a:r>
          </a:p>
          <a:p>
            <a:pPr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тел./факс:8 (34940)2-00-15/2-00-10, </a:t>
            </a:r>
          </a:p>
          <a:p>
            <a:pPr algn="ctr">
              <a:buNone/>
            </a:pPr>
            <a:r>
              <a:rPr lang="en-US" sz="1800" b="1" dirty="0" err="1">
                <a:latin typeface="Times New Roman" pitchFamily="18" charset="0"/>
                <a:cs typeface="Times New Roman" pitchFamily="18" charset="0"/>
                <a:hlinkClick r:id="rId3"/>
              </a:rPr>
              <a:t>olenenok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3"/>
              </a:rPr>
              <a:t>@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  <a:hlinkClick r:id="rId3"/>
              </a:rPr>
              <a:t>tazovsky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  <a:hlinkClick r:id="rId3"/>
              </a:rPr>
              <a:t>yanao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4"/>
              </a:rPr>
              <a:t>http://taz-olenenok.ru/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Административно-управленческий персонал</a:t>
            </a:r>
            <a:endParaRPr lang="ru-RU" sz="1800" i="1" dirty="0">
              <a:ln>
                <a:solidFill>
                  <a:srgbClr val="462300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  <a:defRPr/>
            </a:pPr>
            <a:r>
              <a:rPr lang="ru-RU" sz="1700" i="1" dirty="0" err="1">
                <a:ln>
                  <a:solidFill>
                    <a:srgbClr val="4623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Тугова</a:t>
            </a:r>
            <a:r>
              <a:rPr lang="ru-RU" sz="1700" i="1" dirty="0">
                <a:ln>
                  <a:solidFill>
                    <a:srgbClr val="4623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Людмила Михайловна </a:t>
            </a:r>
            <a:r>
              <a:rPr lang="ru-RU" sz="1700" dirty="0">
                <a:ln>
                  <a:solidFill>
                    <a:srgbClr val="4623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lvl="0" algn="ctr">
              <a:buNone/>
              <a:defRPr/>
            </a:pPr>
            <a:r>
              <a:rPr lang="ru-RU" sz="1700" dirty="0">
                <a:ln>
                  <a:solidFill>
                    <a:srgbClr val="4623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Заместитель заведующего по ВМР</a:t>
            </a:r>
          </a:p>
          <a:p>
            <a:pPr lvl="0" algn="ctr">
              <a:buNone/>
              <a:defRPr/>
            </a:pPr>
            <a:endParaRPr lang="ru-RU" sz="1700" dirty="0">
              <a:ln>
                <a:solidFill>
                  <a:srgbClr val="462300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  <a:defRPr/>
            </a:pPr>
            <a:r>
              <a:rPr lang="ru-RU" sz="1700" i="1" dirty="0" err="1">
                <a:ln>
                  <a:solidFill>
                    <a:srgbClr val="4623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Турченко</a:t>
            </a:r>
            <a:r>
              <a:rPr lang="ru-RU" sz="1700" i="1" dirty="0">
                <a:ln>
                  <a:solidFill>
                    <a:srgbClr val="4623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Елена Александровна </a:t>
            </a:r>
            <a:r>
              <a:rPr lang="ru-RU" sz="1700" dirty="0">
                <a:ln>
                  <a:solidFill>
                    <a:srgbClr val="4623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lvl="0" algn="ctr">
              <a:buNone/>
              <a:defRPr/>
            </a:pPr>
            <a:r>
              <a:rPr lang="ru-RU" sz="1700" dirty="0">
                <a:ln>
                  <a:solidFill>
                    <a:srgbClr val="4623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Заместитель заведующего по ВМР</a:t>
            </a:r>
          </a:p>
          <a:p>
            <a:pPr marL="285750" indent="-285750" algn="ctr">
              <a:buNone/>
            </a:pPr>
            <a:endParaRPr lang="ru-RU" sz="1800" b="1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Lenovo\Downloads\1617282555_10-p-fon-dlya-prezentatsii-muzika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61" y="-31190"/>
            <a:ext cx="9144000" cy="6858001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771800" y="836712"/>
            <a:ext cx="4038600" cy="348298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Музыкальный руководитель первой квалификационной категории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999BD10-5918-4697-A4E4-E2D3160678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2132856"/>
            <a:ext cx="3272563" cy="3272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5076056" y="2348880"/>
            <a:ext cx="3203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Король</a:t>
            </a: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Александра Сергеевна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enovo\Downloads\1617282555_10-p-fon-dlya-prezentatsii-muzika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Приоритетные формы работы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00174"/>
            <a:ext cx="8186766" cy="4268799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формирование основ музыкальной культуры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ребёнка;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развитие его музыкальных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способностей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    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осуществление диагностики уровня музыкального развития детей;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подбор высокохудожественного музыкального репертуара, доступного детям по эмоционально-образному содержанию; 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проведение групповых и индивидуальных музыкальных занятий с детьми;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подготовка и проведение праздников, развлечений;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взаимодействие с семьями детей на правах партнерства;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формирование у детей потребности в музыке и отношение к ней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   как к важнейшей духовной ценности.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enovo\Downloads\1617282555_10-p-fon-dlya-prezentatsii-muzika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Музыкальный зал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E5F4CF05-64F8-48F4-8095-9AEBE9188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63688" y="1181385"/>
            <a:ext cx="5993641" cy="4495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Lenovo\Downloads\1617282555_10-p-fon-dlya-prezentatsii-muzika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РППС музыкального руководителя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492896"/>
            <a:ext cx="5400600" cy="32403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соответствии с ФГОС 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целью музыкальной развивающей среды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является развития творческих проявлений всеми доступными, побуждающими к самовыражению средствами.</a:t>
            </a:r>
          </a:p>
          <a:p>
            <a:pPr>
              <a:buNone/>
            </a:pP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Задачи музыкальной предметно-развивающей среды: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•  Обеспечивать совместную музыкальную деятельность детей и взрослых. </a:t>
            </a:r>
          </a:p>
          <a:p>
            <a:pPr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• Обеспечивать самостоятельную (индивидуальную и совместную) деятельность детей, возникающую по их желанию и интересам.</a:t>
            </a:r>
          </a:p>
          <a:p>
            <a:pPr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• Способствовать получению и закреплению знаний о музыке.</a:t>
            </a:r>
          </a:p>
          <a:p>
            <a:pPr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• Стимулировать развитие творческих способностей.</a:t>
            </a:r>
          </a:p>
          <a:p>
            <a:pPr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•  Развивать музыкальность, любознательность, стремление к экспериментированию.</a:t>
            </a:r>
          </a:p>
          <a:p>
            <a:pPr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• Учитывать возрастные и индивидуальные особенности детей.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3688" y="1052736"/>
            <a:ext cx="72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Для  музыкального  воспитания  детей  необходима  богатая  музыкальная 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предметноразвивающая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 среда,  а  для  развития  личности  дошкольников  рядом  с  ними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должен     быть педагог,  увлечённый  музыкой,  умеющий  реализовать  творческий 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потенциал музыкальной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 среды  и  управлять  развитием  творчества  детей  в  музыкальной                 деятельности.</a:t>
            </a:r>
            <a:endParaRPr lang="ru-RU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enovo\Downloads\1617282555_10-p-fon-dlya-prezentatsii-muzika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1991FE11-264E-403B-8CA2-54F2ACB8F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852936"/>
            <a:ext cx="3888432" cy="3013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76FDE28-2D4D-4FA5-BD19-35F0F6207F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4919" b="9821"/>
          <a:stretch>
            <a:fillRect/>
          </a:stretch>
        </p:blipFill>
        <p:spPr>
          <a:xfrm>
            <a:off x="4211960" y="332656"/>
            <a:ext cx="3528392" cy="3957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D465BFA-AAE1-4E11-96CB-65D751F0F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05D7D73-44F0-4028-A760-CACACD0220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B1E570E-359E-430B-B498-7F2D2CD3DD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Users\Lenovo\Downloads\1617282555_10-p-fon-dlya-prezentatsii-muzika-10.jpg">
            <a:extLst>
              <a:ext uri="{FF2B5EF4-FFF2-40B4-BE49-F238E27FC236}">
                <a16:creationId xmlns="" xmlns:a16="http://schemas.microsoft.com/office/drawing/2014/main" id="{B9EA5106-C9A8-4AC8-BC1D-2E523773A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5FA98BC-F9BE-4BAA-A4B0-BC19D068361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300" y="2824039"/>
            <a:ext cx="4402832" cy="3302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D5F4FD4-084F-4578-918E-94A935A6AD1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731837"/>
            <a:ext cx="4191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02368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enovo\Downloads\1617282555_10-p-fon-dlya-prezentatsii-muzika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Расписание занятий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96756106"/>
              </p:ext>
            </p:extLst>
          </p:nvPr>
        </p:nvGraphicFramePr>
        <p:xfrm>
          <a:off x="251522" y="1340768"/>
          <a:ext cx="8640961" cy="51501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344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344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344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344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442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3442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3442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01176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Группа,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дни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недели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Младшая группа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«Фантазеры»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Младшая группа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«Звездочки»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Средняя </a:t>
                      </a:r>
                      <a:r>
                        <a:rPr lang="ru-RU" sz="1200" dirty="0" err="1" smtClean="0">
                          <a:latin typeface="Times New Roman"/>
                          <a:ea typeface="Calibri"/>
                          <a:cs typeface="Times New Roman"/>
                        </a:rPr>
                        <a:t>группа</a:t>
                      </a:r>
                      <a:r>
                        <a:rPr lang="ru-RU" sz="12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«Светлячки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Старшая группа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«Умка»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Подготовительная группа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«Пчелка»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Подготовительная </a:t>
                      </a:r>
                      <a:r>
                        <a:rPr lang="ru-RU" sz="1200" dirty="0" err="1" smtClean="0">
                          <a:latin typeface="Times New Roman"/>
                          <a:ea typeface="Calibri"/>
                          <a:cs typeface="Times New Roman"/>
                        </a:rPr>
                        <a:t>группв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«Морошка»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767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Times New Roman"/>
                          <a:ea typeface="Calibri"/>
                          <a:cs typeface="Times New Roman"/>
                        </a:rPr>
                        <a:t>Понедельник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9:00-9:15</a:t>
                      </a: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9:30-9:50</a:t>
                      </a: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10:20-10:50</a:t>
                      </a: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767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Times New Roman"/>
                          <a:ea typeface="Calibri"/>
                          <a:cs typeface="Times New Roman"/>
                        </a:rPr>
                        <a:t>Вторник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9:00-9:15</a:t>
                      </a: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9:40-10:05</a:t>
                      </a: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10:20-10:50</a:t>
                      </a: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767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Times New Roman"/>
                          <a:ea typeface="Calibri"/>
                          <a:cs typeface="Times New Roman"/>
                        </a:rPr>
                        <a:t>Среда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9:00-9:15</a:t>
                      </a: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9:30-9:50</a:t>
                      </a: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10:10-10:40</a:t>
                      </a: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767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Times New Roman"/>
                          <a:ea typeface="Calibri"/>
                          <a:cs typeface="Times New Roman"/>
                        </a:rPr>
                        <a:t>Четверг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9:00-9:15</a:t>
                      </a: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9:40-10:05</a:t>
                      </a: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10:15-10:45</a:t>
                      </a: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2767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Times New Roman"/>
                          <a:ea typeface="Calibri"/>
                          <a:cs typeface="Times New Roman"/>
                        </a:rPr>
                        <a:t>Пятница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223</Words>
  <Application>Microsoft Office PowerPoint</Application>
  <PresentationFormat>Экран (4:3)</PresentationFormat>
  <Paragraphs>105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 МУНИЦИПАЛЬНЫЙ ОКРУГ ТАЗОВСКИЙ РАЙОН Муниципальное бюджетное дошкольное образование  детский сад «Оленёнок» </vt:lpstr>
      <vt:lpstr>   МУНИЦИПАЛЬНЫЙ ОКРУГ ТАЗОВСКИЙ РАЙОН Муниципальное бюджетное  дошкольное образовательное учреждение  детский  сад  «Оленёнок» </vt:lpstr>
      <vt:lpstr>Слайд 3</vt:lpstr>
      <vt:lpstr>Приоритетные формы работы</vt:lpstr>
      <vt:lpstr>Музыкальный зал</vt:lpstr>
      <vt:lpstr>РППС музыкального руководителя</vt:lpstr>
      <vt:lpstr>Слайд 7</vt:lpstr>
      <vt:lpstr>Слайд 8</vt:lpstr>
      <vt:lpstr>Расписание занятий</vt:lpstr>
      <vt:lpstr>Фото с ОО</vt:lpstr>
      <vt:lpstr> Кружковая  деятельность  </vt:lpstr>
      <vt:lpstr>Слайд 12</vt:lpstr>
      <vt:lpstr> До новых встреч!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про</cp:lastModifiedBy>
  <cp:revision>37</cp:revision>
  <dcterms:created xsi:type="dcterms:W3CDTF">2021-11-08T12:02:04Z</dcterms:created>
  <dcterms:modified xsi:type="dcterms:W3CDTF">2022-12-16T06:04:56Z</dcterms:modified>
</cp:coreProperties>
</file>