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1" r:id="rId2"/>
    <p:sldId id="545" r:id="rId3"/>
    <p:sldId id="540" r:id="rId4"/>
    <p:sldId id="541" r:id="rId5"/>
    <p:sldId id="561" r:id="rId6"/>
    <p:sldId id="53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563EF-4C3B-49D2-B1E2-5498AD246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329CEF-FC7B-447C-9FDE-07AE91BBF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B1C9E6-D70C-4FDA-9B00-3448D098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69D74-2285-44EE-AB09-C11CC2FD2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9E205-587A-4680-9F9A-F7A870DB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9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92E8A-4F7E-481D-ABE2-AE695C6B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9F1E40-365B-41C6-9BA4-5B27F5304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993EB-C19A-4337-95B7-1B3F23BBB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1CA16-927C-4673-992E-4C1CFA45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ABA0A-5964-4421-8A5E-5DF1B602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F02472-D031-4BCE-8BE7-5EDB63E1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E546CD-2AB3-4ABF-A440-A0558EABD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AF1A1-10A2-4658-A8A9-C6E310861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DDD64-8C88-4F6F-8326-46BCAB0FE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B2ED06-2839-42EC-A57C-7CDCEF7E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54490-9E82-48D5-960B-B472C1E1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7A3E4-1F39-4B9A-9AC8-CD768E075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F78A7F-C476-45D2-9C73-F482AF15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8AA41-E92A-4664-AA84-417DE53F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330C4-F8CB-4FDB-B0DF-0A5E16C3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2FC3-A01C-434A-BE0B-C720FD27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EE968B-F5F0-453C-9436-DCE6AD01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E4996-BBB9-4CB7-9A01-951152AB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548D7-5D02-4CFE-9D32-411E4EAB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185E3-E198-4590-BC88-AC70F507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04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B7A0D-C76F-407C-B397-85BC942C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E01CE5-24C2-483A-B431-BE28D85F9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790D47-D79A-470C-AAA7-DADAD61C1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8D46CB-7C68-44E2-8460-3F820D83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210D7-E576-4193-974F-8F1ACE6E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94FB0D-03B4-444C-904B-67360106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4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6E996-F866-4082-A191-5FE913AC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E099A8-3095-46F8-AF33-7657A964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6BCDED-8B67-47E4-8BD1-3A390AE0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5F62D4-C2DB-4ED7-886A-2FDAB0FAD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E92F64-A01A-4CCF-AFF8-2AC169022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30672B-76DF-46B6-AABB-A9E3ACF7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0F5EF3-B771-4B08-8574-89F4AA16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C00614-3617-4FC3-9E1C-EA297801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0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8DF08-8C47-4F00-8CA1-FA19B557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6E4C0A-DFA4-4E03-9345-C2B6146E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7084-1A43-4E3C-A62A-126959D2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B52669-E948-4D57-A27F-5AB493794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8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BB1F94-994C-4F85-AB82-8439D936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EF0AE-1A33-462E-95FC-C84F4656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F8848D-BC1C-4D1E-B73C-7E66D310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7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1FD90-530A-4606-9811-D03D1DB9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58EF0-A035-4B36-80F5-56CB4D1C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B75BCF-D503-463D-A2C9-8B835EDBD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ED84D8-8045-4A68-95A7-9E791D51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37A0F1-0BA3-4DA0-AA6D-6549E7E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0CA0ED-FA37-4FB1-8BB4-A5F7739C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2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6E851-C55F-44FA-9B83-B500A2F7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5D270-6F8C-4605-9991-A48F90E0B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56595-1B1C-4307-9B62-7F21EFE7F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E1A19-7DE0-4069-AECD-B8AEEA7F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EACA85-D181-4B44-B4CF-946956FA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E9731-C242-4E1E-8F0B-2B910D3C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99F5D-7367-4A7C-B787-6AC30B56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E7415-F6A4-4C21-8777-F13EFAE7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305DC2-9590-4A75-89D3-A6AB4AB15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E3F2-312F-466A-A9E1-9DDF83768EA5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22009-4257-4246-94D6-A2680F036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BD311-AE37-4361-B377-1183AC16A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E14D5-AE1F-4C0E-91AC-AD326D2C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27"/>
            <a:ext cx="12192000" cy="7351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AF9EE-0DAF-4C65-8D25-02F48685A91E}"/>
              </a:ext>
            </a:extLst>
          </p:cNvPr>
          <p:cNvSpPr txBox="1"/>
          <p:nvPr/>
        </p:nvSpPr>
        <p:spPr>
          <a:xfrm>
            <a:off x="1602852" y="1173101"/>
            <a:ext cx="8613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Отряд детской организации «Лидер во мне!»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53A767-C55E-45F6-A74A-3365ECEBCAB0}"/>
              </a:ext>
            </a:extLst>
          </p:cNvPr>
          <p:cNvSpPr txBox="1"/>
          <p:nvPr/>
        </p:nvSpPr>
        <p:spPr>
          <a:xfrm>
            <a:off x="3764649" y="1814366"/>
            <a:ext cx="101655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«Мы команда!»</a:t>
            </a:r>
            <a:r>
              <a:rPr lang="ru-RU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      </a:t>
            </a:r>
          </a:p>
          <a:p>
            <a:r>
              <a:rPr lang="ru-RU" sz="4000" dirty="0">
                <a:solidFill>
                  <a:srgbClr val="00B0F0"/>
                </a:solidFill>
                <a:latin typeface="Comic Sans MS" panose="030F0702030302020204" pitchFamily="66" charset="0"/>
              </a:rPr>
              <a:t>Девиз:       </a:t>
            </a:r>
            <a: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Все за одного, </a:t>
            </a:r>
          </a:p>
          <a:p>
            <a: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      Один за всех,</a:t>
            </a:r>
            <a:b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      Тогда в команде </a:t>
            </a:r>
          </a:p>
          <a:p>
            <a:r>
              <a:rPr lang="ru-RU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Будет успех</a:t>
            </a:r>
            <a:r>
              <a:rPr lang="ru-RU" sz="4000" dirty="0">
                <a:solidFill>
                  <a:srgbClr val="0070C0"/>
                </a:solidFill>
              </a:rPr>
              <a:t>!</a:t>
            </a:r>
            <a:endParaRPr lang="ru-RU" altLang="ru-RU" sz="4000" dirty="0">
              <a:solidFill>
                <a:srgbClr val="0070C0"/>
              </a:solidFill>
            </a:endParaRPr>
          </a:p>
          <a:p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AC925-2EE5-41E3-A417-9400C7B4E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7" y="1991179"/>
            <a:ext cx="3532200" cy="318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24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27"/>
            <a:ext cx="12192000" cy="7351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893F8-E1A3-4D13-98FF-4E42ABA852D1}"/>
              </a:ext>
            </a:extLst>
          </p:cNvPr>
          <p:cNvSpPr txBox="1"/>
          <p:nvPr/>
        </p:nvSpPr>
        <p:spPr>
          <a:xfrm>
            <a:off x="4855031" y="1159498"/>
            <a:ext cx="19997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Цель: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AC925-2EE5-41E3-A417-9400C7B4E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6" y="-246527"/>
            <a:ext cx="3532200" cy="3180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D139FC-7612-4C39-8BA0-34B038E6C33D}"/>
              </a:ext>
            </a:extLst>
          </p:cNvPr>
          <p:cNvSpPr/>
          <p:nvPr/>
        </p:nvSpPr>
        <p:spPr>
          <a:xfrm>
            <a:off x="1610434" y="2587829"/>
            <a:ext cx="8488907" cy="243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00B0F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 детей старшего дошкольного возраста лидерских качеств, через волонтерскую деятельность. </a:t>
            </a:r>
            <a:endParaRPr lang="ru-RU" sz="3600" dirty="0">
              <a:solidFill>
                <a:srgbClr val="00B0F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8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32" y="-252614"/>
            <a:ext cx="12485969" cy="749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AC925-2EE5-41E3-A417-9400C7B4E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63" y="-252614"/>
            <a:ext cx="2610522" cy="235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B4B557-A122-48CF-9A1F-2E50BD586F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6" t="-972" r="15573" b="21459"/>
          <a:stretch/>
        </p:blipFill>
        <p:spPr>
          <a:xfrm rot="21061481">
            <a:off x="51878" y="1614893"/>
            <a:ext cx="3627140" cy="3562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574F70-7F56-4424-AB8E-42148AEF4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930">
            <a:off x="7933372" y="1800126"/>
            <a:ext cx="4082222" cy="30616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872D2A-14F2-4222-AC6A-E4125E83C1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6169" r="17861" b="15952"/>
          <a:stretch/>
        </p:blipFill>
        <p:spPr>
          <a:xfrm rot="21148683">
            <a:off x="3863728" y="1610856"/>
            <a:ext cx="3845701" cy="3215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47EDA3-D7F1-4A76-BB71-729A6B78C1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13333" r="4583" b="33931"/>
          <a:stretch/>
        </p:blipFill>
        <p:spPr>
          <a:xfrm>
            <a:off x="1748816" y="4428281"/>
            <a:ext cx="7997963" cy="3324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5E91942-0776-4F73-8108-937FD031FC52}"/>
              </a:ext>
            </a:extLst>
          </p:cNvPr>
          <p:cNvSpPr/>
          <p:nvPr/>
        </p:nvSpPr>
        <p:spPr>
          <a:xfrm>
            <a:off x="2115403" y="-67283"/>
            <a:ext cx="7492621" cy="14287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Акция «Делай как </a:t>
            </a:r>
            <a:r>
              <a:rPr lang="ru-RU" sz="32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мы,делай</a:t>
            </a:r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лучше нас!», тренинг-игра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«Я в команде»</a:t>
            </a:r>
          </a:p>
        </p:txBody>
      </p:sp>
    </p:spTree>
    <p:extLst>
      <p:ext uri="{BB962C8B-B14F-4D97-AF65-F5344CB8AC3E}">
        <p14:creationId xmlns:p14="http://schemas.microsoft.com/office/powerpoint/2010/main" val="306161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453"/>
            <a:ext cx="12191999" cy="74928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AC925-2EE5-41E3-A417-9400C7B4E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04"/>
            <a:ext cx="2339386" cy="210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6B4DB3-3113-4E2F-AC60-9B7151910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091">
            <a:off x="416416" y="1786474"/>
            <a:ext cx="4572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2F1F94-2898-4CCE-BCC1-470888D3D1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t="10625" r="17448" b="7083"/>
          <a:stretch/>
        </p:blipFill>
        <p:spPr>
          <a:xfrm rot="413023">
            <a:off x="6079152" y="1271102"/>
            <a:ext cx="4760516" cy="3588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59F7ED-0453-44C1-A151-D48BD938AE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18" y="4667989"/>
            <a:ext cx="3200884" cy="2400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EAE0F71-9DF0-405D-B883-D715BF3104F2}"/>
              </a:ext>
            </a:extLst>
          </p:cNvPr>
          <p:cNvSpPr/>
          <p:nvPr/>
        </p:nvSpPr>
        <p:spPr>
          <a:xfrm>
            <a:off x="2339385" y="-119678"/>
            <a:ext cx="6995683" cy="1438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Развлечение 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«Большая семейная фотография»,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Викторина «Стремись вперед!»</a:t>
            </a:r>
          </a:p>
        </p:txBody>
      </p:sp>
    </p:spTree>
    <p:extLst>
      <p:ext uri="{BB962C8B-B14F-4D97-AF65-F5344CB8AC3E}">
        <p14:creationId xmlns:p14="http://schemas.microsoft.com/office/powerpoint/2010/main" val="279309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453"/>
            <a:ext cx="12191999" cy="74928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AC925-2EE5-41E3-A417-9400C7B4E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05" y="-397787"/>
            <a:ext cx="2339386" cy="210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D50CDD4-9802-4572-AAD2-C6D645D4D5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70">
            <a:off x="8467983" y="1525114"/>
            <a:ext cx="2554764" cy="3406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C7F7E31-9DE9-40F4-A877-81D7AD93AF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541">
            <a:off x="899952" y="1770450"/>
            <a:ext cx="2958600" cy="34610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C7FB4C-BA93-4DAA-9E03-F9C38B845B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396">
            <a:off x="4471588" y="1358789"/>
            <a:ext cx="3363561" cy="44847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EC84E38-80C8-4A05-B830-C5F35BE63443}"/>
              </a:ext>
            </a:extLst>
          </p:cNvPr>
          <p:cNvSpPr/>
          <p:nvPr/>
        </p:nvSpPr>
        <p:spPr>
          <a:xfrm>
            <a:off x="2594716" y="-107571"/>
            <a:ext cx="6452362" cy="13263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Квест-игра «В поисках сокровищ»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06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453"/>
            <a:ext cx="12191999" cy="74928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AAC925-2EE5-41E3-A417-9400C7B4E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453"/>
            <a:ext cx="2339386" cy="210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D98546-DAA2-42DD-8BB2-A4DB5C676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2" y="1397538"/>
            <a:ext cx="7629099" cy="613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EC84E38-80C8-4A05-B830-C5F35BE63443}"/>
              </a:ext>
            </a:extLst>
          </p:cNvPr>
          <p:cNvSpPr/>
          <p:nvPr/>
        </p:nvSpPr>
        <p:spPr>
          <a:xfrm>
            <a:off x="2594716" y="-107571"/>
            <a:ext cx="6452362" cy="13263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Квест-игра «В поисках сокровищ»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675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78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2</cp:revision>
  <dcterms:created xsi:type="dcterms:W3CDTF">2019-09-12T07:29:54Z</dcterms:created>
  <dcterms:modified xsi:type="dcterms:W3CDTF">2019-09-12T07:51:32Z</dcterms:modified>
</cp:coreProperties>
</file>