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артинки по запросу картинки рамки с карандашами и кисточкам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0"/>
            <a:ext cx="6858000" cy="9036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82194" y="1775745"/>
            <a:ext cx="4768098" cy="629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b="1" dirty="0" smtClean="0"/>
              <a:t>     Рисунок </a:t>
            </a:r>
            <a:r>
              <a:rPr lang="ru-RU" sz="1300" b="1" dirty="0"/>
              <a:t>является одним из многих видов детской деятельности. Он относится к группе изделий, которые можно определить, как художественные произведения. К ним относятся рисунки, пластилиновые фигурки, вырезки из бумаги, поделки из бросового и природного материала. Анализ рисунков и других художественных изделий ребёнка даёт родителям интересный материал об общем развитии и способностях их детей.</a:t>
            </a:r>
          </a:p>
          <a:p>
            <a:pPr algn="just"/>
            <a:r>
              <a:rPr lang="ru-RU" sz="1300" b="1" dirty="0" smtClean="0"/>
              <a:t>     Что </a:t>
            </a:r>
            <a:r>
              <a:rPr lang="ru-RU" sz="1300" b="1" dirty="0"/>
              <a:t>можно узнать о ребёнке на основе его рисунков, аппликаций и лепки?</a:t>
            </a:r>
          </a:p>
          <a:p>
            <a:pPr algn="just"/>
            <a:r>
              <a:rPr lang="ru-RU" sz="1300" b="1" dirty="0" smtClean="0"/>
              <a:t>     Качество </a:t>
            </a:r>
            <a:r>
              <a:rPr lang="ru-RU" sz="1300" b="1" dirty="0"/>
              <a:t>исполнения говорит об отношении ребёнка к труду (аккуратность или небрежность). По качеству можно судить и о развитии художественных способностей, учитывая возраст ребёнка.</a:t>
            </a:r>
          </a:p>
          <a:p>
            <a:pPr algn="just"/>
            <a:r>
              <a:rPr lang="ru-RU" sz="1300" b="1" dirty="0" smtClean="0"/>
              <a:t>     Анализируя </a:t>
            </a:r>
            <a:r>
              <a:rPr lang="ru-RU" sz="1300" b="1" dirty="0"/>
              <a:t>рисунки детей, следует обращать внимание на способ изображения форм, их пропорции, подбор красок и размещение на плоскости отдельных элементов.</a:t>
            </a:r>
          </a:p>
          <a:p>
            <a:pPr algn="just"/>
            <a:r>
              <a:rPr lang="ru-RU" sz="1300" b="1" dirty="0" smtClean="0"/>
              <a:t>     Произведение </a:t>
            </a:r>
            <a:r>
              <a:rPr lang="ru-RU" sz="1300" b="1" dirty="0"/>
              <a:t>художественного творчества ребёнка можно рассматривать с двух точек зрения:</a:t>
            </a:r>
          </a:p>
          <a:p>
            <a:pPr algn="just"/>
            <a:r>
              <a:rPr lang="ru-RU" sz="1300" b="1" dirty="0" smtClean="0"/>
              <a:t>	1</a:t>
            </a:r>
            <a:r>
              <a:rPr lang="ru-RU" sz="1300" b="1" dirty="0"/>
              <a:t>. знания ребёнка о тех предметах, ситуациях, событиях, которые он пытается изобразить;</a:t>
            </a:r>
          </a:p>
          <a:p>
            <a:pPr algn="just"/>
            <a:r>
              <a:rPr lang="ru-RU" sz="1300" b="1" dirty="0" smtClean="0"/>
              <a:t>	2</a:t>
            </a:r>
            <a:r>
              <a:rPr lang="ru-RU" sz="1300" b="1" dirty="0"/>
              <a:t>. способ изображения</a:t>
            </a:r>
            <a:r>
              <a:rPr lang="ru-RU" sz="1300" b="1" dirty="0" smtClean="0"/>
              <a:t>.</a:t>
            </a:r>
          </a:p>
          <a:p>
            <a:pPr algn="just"/>
            <a:r>
              <a:rPr lang="ru-RU" sz="1300" b="1" dirty="0" smtClean="0"/>
              <a:t>      </a:t>
            </a:r>
            <a:r>
              <a:rPr lang="ru-RU" sz="1300" b="1" dirty="0"/>
              <a:t>Между этими двумя сторонами творчества могут быть большие расхождения. Например, ребёнок неплохо ориентируется в строении человеческого тела, но не умеет выразить их в рисунке. В младшем возрасте, детском саду и начальных классах школы, ребёнка не волнует отсутствие способностей: он рисует так, как умеет. Ребёнок постарше, настроенный самокритично, неохотно рисует то, что не может изобразить именно так, как ему того хотелось бы. Поэтому, многие подростки не любят рисовать.</a:t>
            </a:r>
            <a:endParaRPr lang="ru-RU" sz="13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428999" y="157769"/>
            <a:ext cx="3391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i="1" dirty="0">
                <a:solidFill>
                  <a:srgbClr val="002060"/>
                </a:solidFill>
              </a:rPr>
              <a:t>Консультация для родителей: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92896" y="527101"/>
            <a:ext cx="41764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 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«</a:t>
            </a:r>
            <a:r>
              <a:rPr lang="ru-RU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Наблюдение за детским творчеством </a:t>
            </a:r>
          </a:p>
          <a:p>
            <a:pPr algn="ctr"/>
            <a:r>
              <a:rPr lang="ru-RU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в домашних условиях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»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64922" y="1471324"/>
            <a:ext cx="30941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Уважаемые родители!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252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картинки рамки с карандашами и кисточкам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0" y="0"/>
            <a:ext cx="6858000" cy="9036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52735" y="1403648"/>
            <a:ext cx="475252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b="1" dirty="0" smtClean="0"/>
              <a:t>     При </a:t>
            </a:r>
            <a:r>
              <a:rPr lang="ru-RU" sz="1300" b="1" dirty="0"/>
              <a:t>анализе качества рисунков надо иметь в виду причины, которые вызвали те или иные недостатки: слабое знание того, что изображалось (зависит от запаса сведений, а иногда – от общего уровня умственного развития), или же неумение представить на рисунке характерные черты предмета (что говорит о неумении наблюдать).</a:t>
            </a:r>
            <a:endParaRPr lang="ru-RU" sz="1300" b="1" dirty="0"/>
          </a:p>
          <a:p>
            <a:pPr algn="just"/>
            <a:r>
              <a:rPr lang="ru-RU" sz="1300" b="1" dirty="0"/>
              <a:t>На основе анализа рисунка можно судить о наблюдательности ребёнка, о его умении видеть мир.</a:t>
            </a:r>
            <a:endParaRPr lang="ru-RU" sz="1300" b="1" dirty="0"/>
          </a:p>
          <a:p>
            <a:pPr algn="just"/>
            <a:r>
              <a:rPr lang="ru-RU" sz="1300" b="1" dirty="0"/>
              <a:t>Содержание рисунков – это отражение интересов ребёнка.</a:t>
            </a:r>
            <a:endParaRPr lang="ru-RU" sz="1300" b="1" dirty="0"/>
          </a:p>
          <a:p>
            <a:pPr algn="just"/>
            <a:r>
              <a:rPr lang="ru-RU" sz="1300" b="1" dirty="0" smtClean="0"/>
              <a:t>     О </a:t>
            </a:r>
            <a:r>
              <a:rPr lang="ru-RU" sz="1300" b="1" dirty="0"/>
              <a:t>наклонностях ребёнка к художественному творчеству можно судить по количеству работ, выполненных дома, в свободное время.</a:t>
            </a:r>
            <a:endParaRPr lang="ru-RU" sz="1300" b="1" dirty="0"/>
          </a:p>
          <a:p>
            <a:pPr algn="just"/>
            <a:r>
              <a:rPr lang="ru-RU" sz="1300" b="1" dirty="0" smtClean="0"/>
              <a:t>     Постройки</a:t>
            </a:r>
            <a:r>
              <a:rPr lang="ru-RU" sz="1300" b="1" dirty="0"/>
              <a:t>, возводимые детьми из песка и щепок, могут рассказать об интересах, о старательности и терпении, об отношении к порядку, о развитии воображения, особенно пространственного и об общем умственном развитии.</a:t>
            </a:r>
            <a:endParaRPr lang="ru-RU" sz="1300" b="1" dirty="0"/>
          </a:p>
          <a:p>
            <a:pPr algn="just"/>
            <a:r>
              <a:rPr lang="ru-RU" sz="1300" b="1" dirty="0" smtClean="0"/>
              <a:t>     В </a:t>
            </a:r>
            <a:r>
              <a:rPr lang="ru-RU" sz="1300" b="1" dirty="0"/>
              <a:t>работах отражается знание об окружающей действительности и отношение к ней.</a:t>
            </a:r>
            <a:endParaRPr lang="ru-RU" sz="1300" b="1" dirty="0"/>
          </a:p>
          <a:p>
            <a:pPr algn="just"/>
            <a:r>
              <a:rPr lang="ru-RU" sz="1300" b="1" dirty="0" smtClean="0"/>
              <a:t>     </a:t>
            </a:r>
            <a:r>
              <a:rPr lang="ru-RU" sz="1300" b="1" dirty="0"/>
              <a:t>Особенно нужно обращать внимание на начало и конец работы. Только начатые и тут же брошенные дела скажут о трудолюбии и усидчивости.</a:t>
            </a:r>
          </a:p>
          <a:p>
            <a:pPr algn="just"/>
            <a:r>
              <a:rPr lang="ru-RU" sz="1300" b="1" dirty="0" smtClean="0"/>
              <a:t>    Изучение </a:t>
            </a:r>
            <a:r>
              <a:rPr lang="ru-RU" sz="1300" b="1" dirty="0"/>
              <a:t>интересов ребёнка должно стать одним из исходных пунктов его воспитания.</a:t>
            </a:r>
          </a:p>
          <a:p>
            <a:pPr algn="just"/>
            <a:r>
              <a:rPr lang="ru-RU" sz="1300" b="1" dirty="0" smtClean="0"/>
              <a:t>    Ребёнок </a:t>
            </a:r>
            <a:r>
              <a:rPr lang="ru-RU" sz="1300" b="1" dirty="0"/>
              <a:t>многое делает вначале ради удовольствия, для забавы, потом для удовлетворения своих желаний, а в дальнейшем из-за потребности в созидании. Когда он вырастет и станет взрослым человеком, он будет создавать ценности, полезные ему и другим людям. А может и не будет, а может быть наоборот станет разрушать всё прекрасное, созданное другими людьми. И в первую очередь от родителей зависит, каким будет этот взрослый человек.</a:t>
            </a:r>
          </a:p>
          <a:p>
            <a:endParaRPr lang="ru-RU" sz="13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76872" y="7955948"/>
            <a:ext cx="43204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Кузьмина 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М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ария Геннадьевна, педагог дополнительного 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61524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419</Words>
  <Application>Microsoft Office PowerPoint</Application>
  <PresentationFormat>Экран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Дима</dc:creator>
  <cp:lastModifiedBy>Дима</cp:lastModifiedBy>
  <cp:revision>2</cp:revision>
  <dcterms:created xsi:type="dcterms:W3CDTF">2018-02-16T15:29:31Z</dcterms:created>
  <dcterms:modified xsi:type="dcterms:W3CDTF">2018-02-16T15:50:06Z</dcterms:modified>
</cp:coreProperties>
</file>