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0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5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5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2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8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8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FBCCB-C533-40A4-9719-9AF7B9A09DD1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894B1-A3CF-40A7-AA68-BFC62F0EB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7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22551">
            <a:off x="2568030" y="1263038"/>
            <a:ext cx="3398929" cy="2549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441">
            <a:off x="3378213" y="4125057"/>
            <a:ext cx="3018082" cy="2263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35" y="1309145"/>
            <a:ext cx="3167336" cy="23755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94" y="4154406"/>
            <a:ext cx="2939819" cy="22048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957118">
            <a:off x="1318266" y="434301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Наша ИЗОСТУДИЯ. Так мы работаем.</a:t>
            </a:r>
            <a:endParaRPr lang="ru-RU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49" y="5586793"/>
            <a:ext cx="1294429" cy="12944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52" y="83240"/>
            <a:ext cx="2866595" cy="20496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0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5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0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2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435"/>
            <a:ext cx="9144001" cy="6862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" y="-9005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29"/>
            <a:ext cx="9144000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0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7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0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7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0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9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</cp:revision>
  <dcterms:created xsi:type="dcterms:W3CDTF">2018-10-24T17:12:21Z</dcterms:created>
  <dcterms:modified xsi:type="dcterms:W3CDTF">2018-10-24T18:45:05Z</dcterms:modified>
</cp:coreProperties>
</file>