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80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8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4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6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0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6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0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5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6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3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5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4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7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3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254ACC-4D6D-4437-9DE9-D82A4CDEB4CA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09D0B1-940A-4BB2-A69A-82E149C6F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9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32" y="935716"/>
            <a:ext cx="7902053" cy="8374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solidFill>
                  <a:srgbClr val="0070C0"/>
                </a:solidFill>
              </a:rPr>
              <a:t>Картотека музыкальных игр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«</a:t>
            </a:r>
            <a:r>
              <a:rPr lang="ru-RU" sz="4400" dirty="0" err="1" smtClean="0">
                <a:solidFill>
                  <a:srgbClr val="00B050"/>
                </a:solidFill>
              </a:rPr>
              <a:t>Орфики</a:t>
            </a:r>
            <a:r>
              <a:rPr lang="ru-RU" sz="4400" dirty="0" smtClean="0">
                <a:solidFill>
                  <a:srgbClr val="00B050"/>
                </a:solidFill>
              </a:rPr>
              <a:t>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для </a:t>
            </a:r>
            <a:r>
              <a:rPr lang="ru-RU" sz="2200" dirty="0" smtClean="0"/>
              <a:t>детей </a:t>
            </a:r>
            <a:r>
              <a:rPr lang="ru-RU" sz="2200" dirty="0" smtClean="0">
                <a:solidFill>
                  <a:srgbClr val="0070C0"/>
                </a:solidFill>
              </a:rPr>
              <a:t>3</a:t>
            </a:r>
            <a:r>
              <a:rPr lang="ru-RU" sz="2200" dirty="0" smtClean="0">
                <a:solidFill>
                  <a:srgbClr val="0070C0"/>
                </a:solidFill>
              </a:rPr>
              <a:t>-7 </a:t>
            </a:r>
            <a:r>
              <a:rPr lang="ru-RU" sz="2200" dirty="0" smtClean="0"/>
              <a:t>лет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6729" y="1680186"/>
            <a:ext cx="5758586" cy="5740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часть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Дима, привет, привет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Дима, привет, привет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часть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Ладушки, ладушки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Поиграем в ладушки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Музыкальный </a:t>
            </a:r>
          </a:p>
          <a:p>
            <a:pPr marL="0" indent="0">
              <a:buNone/>
            </a:pP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руководитель: Емелова Ольга Николаевна</a:t>
            </a:r>
            <a:r>
              <a:rPr lang="ru-RU" sz="3200" dirty="0" smtClean="0">
                <a:latin typeface="Comic Sans MS" panose="030F0702030302020204" pitchFamily="66" charset="0"/>
              </a:rPr>
              <a:t/>
            </a:r>
            <a:br>
              <a:rPr lang="ru-RU" sz="3200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⠀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798" y="1054225"/>
            <a:ext cx="3207224" cy="253726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154">
            <a:off x="5368307" y="2715905"/>
            <a:ext cx="3914837" cy="36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06851" y="731142"/>
            <a:ext cx="5179711" cy="1001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Паучок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393436" y="1592707"/>
            <a:ext cx="7512060" cy="550333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Пау</a:t>
            </a:r>
            <a:r>
              <a:rPr lang="ru-RU" sz="3200" dirty="0" smtClean="0">
                <a:solidFill>
                  <a:srgbClr val="0070C0"/>
                </a:solidFill>
              </a:rPr>
              <a:t>-</a:t>
            </a:r>
            <a:r>
              <a:rPr lang="ru-RU" sz="3200" dirty="0" err="1" smtClean="0">
                <a:solidFill>
                  <a:srgbClr val="0070C0"/>
                </a:solidFill>
              </a:rPr>
              <a:t>пау</a:t>
            </a:r>
            <a:r>
              <a:rPr lang="ru-RU" sz="3200" dirty="0" smtClean="0">
                <a:solidFill>
                  <a:srgbClr val="0070C0"/>
                </a:solidFill>
              </a:rPr>
              <a:t>-паучок</a:t>
            </a:r>
          </a:p>
          <a:p>
            <a:r>
              <a:rPr lang="ru-RU" sz="3200" dirty="0" err="1" smtClean="0">
                <a:solidFill>
                  <a:srgbClr val="0070C0"/>
                </a:solidFill>
              </a:rPr>
              <a:t>Паутиновый</a:t>
            </a:r>
            <a:r>
              <a:rPr lang="ru-RU" sz="3200" dirty="0" smtClean="0">
                <a:solidFill>
                  <a:srgbClr val="0070C0"/>
                </a:solidFill>
              </a:rPr>
              <a:t> жучок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Он всю ночь не спал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Только мух пугал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782">
            <a:off x="-173298" y="-76510"/>
            <a:ext cx="3419223" cy="3529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462"/>
            <a:ext cx="5445841" cy="39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350" y="330958"/>
            <a:ext cx="7797662" cy="1158140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Смешные человечки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3195" y="1688482"/>
            <a:ext cx="3092104" cy="40610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Бежали мимо речки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смешные человечки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Прыгали, скакали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Солнышко встречали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Забрались на мостик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 забили гвозди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Тук-тук, тук-тук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А потом бултых в речку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3" y="3369423"/>
            <a:ext cx="2945636" cy="2380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27" y="2210938"/>
            <a:ext cx="3694052" cy="2766973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748">
            <a:off x="6483717" y="529576"/>
            <a:ext cx="2438832" cy="1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03531" y="691496"/>
            <a:ext cx="6697053" cy="91473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Я </a:t>
            </a:r>
            <a:r>
              <a:rPr lang="ru-RU" sz="6000" dirty="0" err="1" smtClean="0">
                <a:solidFill>
                  <a:srgbClr val="7030A0"/>
                </a:solidFill>
              </a:rPr>
              <a:t>стукалочки</a:t>
            </a:r>
            <a:r>
              <a:rPr lang="ru-RU" sz="6000" dirty="0" smtClean="0">
                <a:solidFill>
                  <a:srgbClr val="7030A0"/>
                </a:solidFill>
              </a:rPr>
              <a:t> ищу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45030" y="1977052"/>
            <a:ext cx="7512060" cy="55033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Я </a:t>
            </a:r>
            <a:r>
              <a:rPr lang="ru-RU" dirty="0" err="1" smtClean="0">
                <a:solidFill>
                  <a:srgbClr val="0070C0"/>
                </a:solidFill>
              </a:rPr>
              <a:t>стукалочки</a:t>
            </a:r>
            <a:r>
              <a:rPr lang="ru-RU" dirty="0" smtClean="0">
                <a:solidFill>
                  <a:srgbClr val="0070C0"/>
                </a:solidFill>
              </a:rPr>
              <a:t> ищу, </a:t>
            </a:r>
            <a:r>
              <a:rPr lang="ru-RU" dirty="0" err="1" smtClean="0">
                <a:solidFill>
                  <a:srgbClr val="0070C0"/>
                </a:solidFill>
              </a:rPr>
              <a:t>стукалочки</a:t>
            </a:r>
            <a:r>
              <a:rPr lang="ru-RU" dirty="0" smtClean="0">
                <a:solidFill>
                  <a:srgbClr val="0070C0"/>
                </a:solidFill>
              </a:rPr>
              <a:t> ищу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(</a:t>
            </a:r>
            <a:r>
              <a:rPr lang="ru-RU" dirty="0" err="1" smtClean="0">
                <a:solidFill>
                  <a:srgbClr val="00B0F0"/>
                </a:solidFill>
              </a:rPr>
              <a:t>звенелочки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шуршелочки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</a:p>
          <a:p>
            <a:r>
              <a:rPr lang="ru-RU" dirty="0">
                <a:solidFill>
                  <a:srgbClr val="0070C0"/>
                </a:solidFill>
              </a:rPr>
              <a:t>Я </a:t>
            </a:r>
            <a:r>
              <a:rPr lang="ru-RU" dirty="0" err="1">
                <a:solidFill>
                  <a:srgbClr val="0070C0"/>
                </a:solidFill>
              </a:rPr>
              <a:t>стукалочки</a:t>
            </a:r>
            <a:r>
              <a:rPr lang="ru-RU" dirty="0">
                <a:solidFill>
                  <a:srgbClr val="0070C0"/>
                </a:solidFill>
              </a:rPr>
              <a:t> ищу, </a:t>
            </a:r>
            <a:r>
              <a:rPr lang="ru-RU" dirty="0" err="1">
                <a:solidFill>
                  <a:srgbClr val="0070C0"/>
                </a:solidFill>
              </a:rPr>
              <a:t>стукалочки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ищу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Постучим вот так: тук, тук</a:t>
            </a:r>
          </a:p>
          <a:p>
            <a:r>
              <a:rPr lang="ru-RU" dirty="0">
                <a:solidFill>
                  <a:srgbClr val="0070C0"/>
                </a:solidFill>
              </a:rPr>
              <a:t>Постучим вот так: тук, тук</a:t>
            </a:r>
          </a:p>
          <a:p>
            <a:r>
              <a:rPr lang="ru-RU" dirty="0">
                <a:solidFill>
                  <a:srgbClr val="0070C0"/>
                </a:solidFill>
              </a:rPr>
              <a:t>Постучим вот так: тук, </a:t>
            </a:r>
            <a:r>
              <a:rPr lang="ru-RU" dirty="0" smtClean="0">
                <a:solidFill>
                  <a:srgbClr val="0070C0"/>
                </a:solidFill>
              </a:rPr>
              <a:t>тук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dirty="0" err="1" smtClean="0">
                <a:solidFill>
                  <a:srgbClr val="0070C0"/>
                </a:solidFill>
              </a:rPr>
              <a:t>стукалочки</a:t>
            </a:r>
            <a:r>
              <a:rPr lang="ru-RU" dirty="0" smtClean="0">
                <a:solidFill>
                  <a:srgbClr val="0070C0"/>
                </a:solidFill>
              </a:rPr>
              <a:t> я рядом положу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9899">
            <a:off x="-322599" y="3463987"/>
            <a:ext cx="2347089" cy="1761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490">
            <a:off x="231808" y="1692276"/>
            <a:ext cx="3082208" cy="308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786">
            <a:off x="20691" y="2226633"/>
            <a:ext cx="2781679" cy="2781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3043">
            <a:off x="1251649" y="3490012"/>
            <a:ext cx="2154089" cy="20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8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32" y="423082"/>
            <a:ext cx="6740111" cy="7779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70C0"/>
                </a:solidFill>
              </a:rPr>
              <a:t>До свидания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9338" y="723186"/>
            <a:ext cx="5758586" cy="5740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 свидания,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ручкой помаши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Ручкой помаши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пока скажи</a:t>
            </a:r>
            <a:r>
              <a:rPr lang="ru-RU" b="1" dirty="0" smtClean="0">
                <a:latin typeface="Comic Sans MS" panose="030F0702030302020204" pitchFamily="66" charset="0"/>
              </a:rPr>
              <a:t>⠀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798" y="1054225"/>
            <a:ext cx="3207224" cy="253726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154">
            <a:off x="5306027" y="2754559"/>
            <a:ext cx="3914837" cy="3669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6" y="790308"/>
            <a:ext cx="2108272" cy="20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32" y="423082"/>
            <a:ext cx="6740111" cy="7779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070C0"/>
                </a:solidFill>
              </a:rPr>
              <a:t>Используемая литература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9338" y="1422713"/>
            <a:ext cx="3758632" cy="463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Музыкальный материал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Е.Красильникова</a:t>
            </a:r>
            <a:r>
              <a:rPr lang="ru-RU" b="1" dirty="0" smtClean="0">
                <a:latin typeface="Comic Sans MS" panose="030F0702030302020204" pitchFamily="66" charset="0"/>
              </a:rPr>
              <a:t>⠀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798" y="1054225"/>
            <a:ext cx="3207224" cy="253726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154">
            <a:off x="5306027" y="2754559"/>
            <a:ext cx="3914837" cy="3669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9" y="1201003"/>
            <a:ext cx="2108272" cy="20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185</TotalTime>
  <Words>127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Impact</vt:lpstr>
      <vt:lpstr>Главное мероприятие</vt:lpstr>
      <vt:lpstr>     Картотека музыкальных игр   «Орфики» для детей 3-7 лет</vt:lpstr>
      <vt:lpstr>Паучок </vt:lpstr>
      <vt:lpstr>Смешные человечки</vt:lpstr>
      <vt:lpstr>Я стукалочки ищу</vt:lpstr>
      <vt:lpstr>    До свидания</vt:lpstr>
      <vt:lpstr>    Используемая 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Вокальная Студия «Лето» для детей 5-7 лет</dc:title>
  <dc:creator>Пользователь Windows</dc:creator>
  <cp:lastModifiedBy>Пользователь Windows</cp:lastModifiedBy>
  <cp:revision>17</cp:revision>
  <dcterms:created xsi:type="dcterms:W3CDTF">2023-01-25T05:34:55Z</dcterms:created>
  <dcterms:modified xsi:type="dcterms:W3CDTF">2023-01-26T12:17:30Z</dcterms:modified>
</cp:coreProperties>
</file>