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3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6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7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7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2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4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6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D740-C5F0-4BE0-A659-BDFD96EAB86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951B-FC1F-44A5-AE1E-E1752F236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8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29344"/>
            <a:ext cx="9126876" cy="684515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8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1457"/>
            <a:ext cx="9142057" cy="6856543"/>
          </a:xfrm>
        </p:spPr>
      </p:pic>
    </p:spTree>
    <p:extLst>
      <p:ext uri="{BB962C8B-B14F-4D97-AF65-F5344CB8AC3E}">
        <p14:creationId xmlns:p14="http://schemas.microsoft.com/office/powerpoint/2010/main" val="54949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4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3"/>
            <a:ext cx="9143999" cy="6871467"/>
          </a:xfrm>
        </p:spPr>
      </p:pic>
      <p:sp>
        <p:nvSpPr>
          <p:cNvPr id="3" name="TextBox 2"/>
          <p:cNvSpPr txBox="1"/>
          <p:nvPr/>
        </p:nvSpPr>
        <p:spPr>
          <a:xfrm>
            <a:off x="3275856" y="558924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Кузьмина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756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</cp:revision>
  <dcterms:created xsi:type="dcterms:W3CDTF">2018-10-24T15:23:06Z</dcterms:created>
  <dcterms:modified xsi:type="dcterms:W3CDTF">2018-10-24T18:11:31Z</dcterms:modified>
</cp:coreProperties>
</file>