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5" r:id="rId9"/>
    <p:sldId id="266" r:id="rId10"/>
    <p:sldId id="267" r:id="rId11"/>
    <p:sldId id="264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B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14" y="-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EB916-1BF2-473E-B83D-9056AFA01487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D0A56-DD13-4938-8EC0-A1D8F1BC88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D0A56-DD13-4938-8EC0-A1D8F1BC886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lenenok@tazovsky.yanao.r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ВИЗИТКА\1613648003_6-p-foni-dlya-prezentatsii-sportivnie-detski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71600" y="123478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sz="16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образование </a:t>
            </a:r>
          </a:p>
          <a:p>
            <a:pPr algn="ctr"/>
            <a:r>
              <a:rPr lang="ru-RU" sz="16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Детский сад «Оленёнок»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355726"/>
            <a:ext cx="576940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Визитная карточка</a:t>
            </a:r>
          </a:p>
          <a:p>
            <a:pPr algn="ctr"/>
            <a:r>
              <a:rPr lang="ru-RU" sz="4800" b="1" i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«Спортивного зала»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1920" y="4515966"/>
            <a:ext cx="1618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Тазовский,2022</a:t>
            </a:r>
            <a:endParaRPr lang="ru-RU" sz="1600" b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ds05.infourok.ru/uploads/ex/1121/00166bc8-859a2552/hello_html_967bb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426" b="100000" l="492" r="100000">
                        <a14:foregroundMark x1="47213" y1="80492" x2="47213" y2="80492"/>
                        <a14:backgroundMark x1="80164" y1="97377" x2="80164" y2="97377"/>
                        <a14:backgroundMark x1="61639" y1="58689" x2="61639" y2="58689"/>
                        <a14:backgroundMark x1="76393" y1="59508" x2="76393" y2="59508"/>
                        <a14:backgroundMark x1="81475" y1="75410" x2="81475" y2="75410"/>
                        <a14:backgroundMark x1="44426" y1="59508" x2="44426" y2="59508"/>
                        <a14:backgroundMark x1="39016" y1="57049" x2="39016" y2="57049"/>
                        <a14:backgroundMark x1="23934" y1="61639" x2="23934" y2="61639"/>
                        <a14:backgroundMark x1="27213" y1="94426" x2="27213" y2="94426"/>
                        <a14:backgroundMark x1="42295" y1="83115" x2="42295" y2="83115"/>
                      </a14:backgroundRemoval>
                    </a14:imgEffect>
                  </a14:imgLayer>
                </a14:imgProps>
              </a:ext>
            </a:extLst>
          </a:blip>
          <a:srcRect t="27763"/>
          <a:stretch>
            <a:fillRect/>
          </a:stretch>
        </p:blipFill>
        <p:spPr bwMode="auto">
          <a:xfrm>
            <a:off x="3635896" y="1131590"/>
            <a:ext cx="1815555" cy="1311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4AB5F76-FAB7-43D2-80FF-79DF8A71F1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  <a:ln>
            <a:solidFill>
              <a:srgbClr val="003BB0"/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331952"/>
            <a:ext cx="3888432" cy="1959878"/>
          </a:xfrm>
          <a:prstGeom prst="rect">
            <a:avLst/>
          </a:prstGeom>
          <a:noFill/>
          <a:ln w="28575">
            <a:solidFill>
              <a:srgbClr val="003BB0"/>
            </a:solidFill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r="12232"/>
          <a:stretch>
            <a:fillRect/>
          </a:stretch>
        </p:blipFill>
        <p:spPr bwMode="auto">
          <a:xfrm>
            <a:off x="683568" y="1275606"/>
            <a:ext cx="4104456" cy="2448272"/>
          </a:xfrm>
          <a:prstGeom prst="rect">
            <a:avLst/>
          </a:prstGeom>
          <a:noFill/>
          <a:ln w="28575">
            <a:solidFill>
              <a:srgbClr val="003BB0"/>
            </a:solidFill>
            <a:prstDash val="solid"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3867894"/>
            <a:ext cx="3466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Общеразвивающие упражнения</a:t>
            </a:r>
            <a:endParaRPr lang="ru-RU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915566"/>
            <a:ext cx="2860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Основные виды движений</a:t>
            </a:r>
            <a:endParaRPr lang="ru-RU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ds05.infourok.ru/uploads/ex/1121/00166bc8-859a2552/hello_html_967bb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4426" b="100000" l="492" r="100000">
                        <a14:foregroundMark x1="47213" y1="80492" x2="47213" y2="80492"/>
                        <a14:backgroundMark x1="80164" y1="97377" x2="80164" y2="97377"/>
                        <a14:backgroundMark x1="61639" y1="58689" x2="61639" y2="58689"/>
                        <a14:backgroundMark x1="76393" y1="59508" x2="76393" y2="59508"/>
                        <a14:backgroundMark x1="81475" y1="75410" x2="81475" y2="75410"/>
                        <a14:backgroundMark x1="44426" y1="59508" x2="44426" y2="59508"/>
                        <a14:backgroundMark x1="39016" y1="57049" x2="39016" y2="57049"/>
                        <a14:backgroundMark x1="23934" y1="61639" x2="23934" y2="61639"/>
                        <a14:backgroundMark x1="27213" y1="94426" x2="27213" y2="94426"/>
                        <a14:backgroundMark x1="42295" y1="83115" x2="42295" y2="83115"/>
                      </a14:backgroundRemoval>
                    </a14:imgEffect>
                  </a14:imgLayer>
                </a14:imgProps>
              </a:ext>
            </a:extLst>
          </a:blip>
          <a:srcRect t="27763"/>
          <a:stretch>
            <a:fillRect/>
          </a:stretch>
        </p:blipFill>
        <p:spPr bwMode="auto">
          <a:xfrm>
            <a:off x="6588224" y="3507854"/>
            <a:ext cx="1815555" cy="1311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4AB5F76-FAB7-43D2-80FF-79DF8A71F1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  <a:ln>
            <a:solidFill>
              <a:srgbClr val="003BB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619672" y="195486"/>
            <a:ext cx="5903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«Наши успехи и достижения» </a:t>
            </a:r>
            <a:endParaRPr lang="ru-RU" sz="3200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I:\Сертифекаты лето 2021\Свидетельство проекта infourok.ru №ОБ52216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915566"/>
            <a:ext cx="1549177" cy="2189656"/>
          </a:xfrm>
          <a:prstGeom prst="rect">
            <a:avLst/>
          </a:prstGeom>
          <a:noFill/>
          <a:ln>
            <a:solidFill>
              <a:srgbClr val="003BB0"/>
            </a:solidFill>
          </a:ln>
        </p:spPr>
      </p:pic>
      <p:pic>
        <p:nvPicPr>
          <p:cNvPr id="3080" name="Picture 8" descr="I:\Сертифекаты лето 2021\IMG-20210523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211710"/>
            <a:ext cx="1944216" cy="2670167"/>
          </a:xfrm>
          <a:prstGeom prst="rect">
            <a:avLst/>
          </a:prstGeom>
          <a:noFill/>
          <a:ln>
            <a:solidFill>
              <a:srgbClr val="003BB0"/>
            </a:solidFill>
          </a:ln>
        </p:spPr>
      </p:pic>
      <p:pic>
        <p:nvPicPr>
          <p:cNvPr id="3081" name="Picture 9" descr="I:\Сертифекаты лето 2021\1727-312068-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266132"/>
            <a:ext cx="1895500" cy="2681652"/>
          </a:xfrm>
          <a:prstGeom prst="rect">
            <a:avLst/>
          </a:prstGeom>
          <a:noFill/>
          <a:ln>
            <a:solidFill>
              <a:srgbClr val="003BB0"/>
            </a:solidFill>
          </a:ln>
        </p:spPr>
      </p:pic>
      <p:pic>
        <p:nvPicPr>
          <p:cNvPr id="3082" name="Picture 10" descr="I:\Сертифекаты лето 2021\5746-525951-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6010" y="771550"/>
            <a:ext cx="1641009" cy="2321612"/>
          </a:xfrm>
          <a:prstGeom prst="rect">
            <a:avLst/>
          </a:prstGeom>
          <a:noFill/>
          <a:ln>
            <a:solidFill>
              <a:srgbClr val="003BB0"/>
            </a:solidFill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843558"/>
            <a:ext cx="2764798" cy="1954271"/>
          </a:xfrm>
          <a:prstGeom prst="rect">
            <a:avLst/>
          </a:prstGeom>
          <a:noFill/>
          <a:ln w="9525">
            <a:solidFill>
              <a:srgbClr val="003BB0"/>
            </a:solidFill>
            <a:miter lim="800000"/>
            <a:headEnd/>
            <a:tailEnd/>
          </a:ln>
        </p:spPr>
      </p:pic>
      <p:pic>
        <p:nvPicPr>
          <p:cNvPr id="13" name="Picture 2" descr="https://ds05.infourok.ru/uploads/ex/1121/00166bc8-859a2552/hello_html_967bb9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4426" b="100000" l="492" r="100000">
                        <a14:foregroundMark x1="47213" y1="80492" x2="47213" y2="80492"/>
                        <a14:backgroundMark x1="80164" y1="97377" x2="80164" y2="97377"/>
                        <a14:backgroundMark x1="61639" y1="58689" x2="61639" y2="58689"/>
                        <a14:backgroundMark x1="76393" y1="59508" x2="76393" y2="59508"/>
                        <a14:backgroundMark x1="81475" y1="75410" x2="81475" y2="75410"/>
                        <a14:backgroundMark x1="44426" y1="59508" x2="44426" y2="59508"/>
                        <a14:backgroundMark x1="39016" y1="57049" x2="39016" y2="57049"/>
                        <a14:backgroundMark x1="23934" y1="61639" x2="23934" y2="61639"/>
                        <a14:backgroundMark x1="27213" y1="94426" x2="27213" y2="94426"/>
                        <a14:backgroundMark x1="42295" y1="83115" x2="42295" y2="83115"/>
                      </a14:backgroundRemoval>
                    </a14:imgEffect>
                  </a14:imgLayer>
                </a14:imgProps>
              </a:ext>
            </a:extLst>
          </a:blip>
          <a:srcRect t="27763"/>
          <a:stretch>
            <a:fillRect/>
          </a:stretch>
        </p:blipFill>
        <p:spPr bwMode="auto">
          <a:xfrm>
            <a:off x="7092280" y="3435846"/>
            <a:ext cx="1815555" cy="1311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ВИЗИТКА\1613638541_6-p-fon-dlya-prezentatsii-zimnii-sport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0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 дошкольное образовательное учреждение </a:t>
            </a:r>
          </a:p>
          <a:p>
            <a:pPr algn="ctr"/>
            <a:r>
              <a:rPr lang="ru-RU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детский  сад  «Оленёнок»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131590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sz="14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тел./факс:8 (34940)2-00-15/2-00-10, </a:t>
            </a:r>
          </a:p>
          <a:p>
            <a:pPr algn="ctr"/>
            <a:r>
              <a:rPr lang="en-US" sz="1400" b="1" dirty="0" err="1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olenenok</a:t>
            </a:r>
            <a:r>
              <a:rPr lang="ru-RU" sz="14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@</a:t>
            </a:r>
            <a:r>
              <a:rPr lang="en-US" sz="1400" b="1" dirty="0" err="1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tazovsky</a:t>
            </a:r>
            <a:r>
              <a:rPr lang="ru-RU" sz="14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400" b="1" dirty="0" err="1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yanao</a:t>
            </a:r>
            <a:r>
              <a:rPr lang="ru-RU" sz="14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1400" b="1" dirty="0" err="1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endParaRPr lang="ru-RU" sz="1400" b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/>
            <a:r>
              <a:rPr lang="ru-RU" sz="14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http://taz-olenenok.ru/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2211710"/>
            <a:ext cx="4915448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Административно-управленческий персонал</a:t>
            </a:r>
          </a:p>
          <a:p>
            <a:pPr algn="ctr"/>
            <a:endParaRPr lang="ru-RU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err="1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Тугова</a:t>
            </a:r>
            <a:r>
              <a:rPr lang="ru-RU" sz="2400" b="1" i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 Людмила Михайловна</a:t>
            </a:r>
          </a:p>
          <a:p>
            <a:pPr algn="ctr"/>
            <a:r>
              <a:rPr lang="ru-RU" b="1" i="1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Заведующий МБДОУ детский сад «Оленёнок»</a:t>
            </a:r>
            <a:endParaRPr lang="ru-RU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err="1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Турченко</a:t>
            </a:r>
            <a:r>
              <a:rPr lang="ru-RU" sz="2400" b="1" i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 Елена Александровна</a:t>
            </a:r>
          </a:p>
          <a:p>
            <a:pPr algn="ctr"/>
            <a:r>
              <a:rPr lang="ru-RU" b="1" i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Заместитель заведующего по ВМР</a:t>
            </a:r>
          </a:p>
          <a:p>
            <a:pPr algn="ctr"/>
            <a:endParaRPr lang="ru-RU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ds05.infourok.ru/uploads/ex/1121/00166bc8-859a2552/hello_html_967bb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4426" b="100000" l="492" r="100000">
                        <a14:foregroundMark x1="47213" y1="80492" x2="47213" y2="80492"/>
                        <a14:backgroundMark x1="80164" y1="97377" x2="80164" y2="97377"/>
                        <a14:backgroundMark x1="61639" y1="58689" x2="61639" y2="58689"/>
                        <a14:backgroundMark x1="76393" y1="59508" x2="76393" y2="59508"/>
                        <a14:backgroundMark x1="81475" y1="75410" x2="81475" y2="75410"/>
                        <a14:backgroundMark x1="44426" y1="59508" x2="44426" y2="59508"/>
                        <a14:backgroundMark x1="39016" y1="57049" x2="39016" y2="57049"/>
                        <a14:backgroundMark x1="23934" y1="61639" x2="23934" y2="61639"/>
                        <a14:backgroundMark x1="27213" y1="94426" x2="27213" y2="94426"/>
                        <a14:backgroundMark x1="42295" y1="83115" x2="42295" y2="8311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2787774"/>
            <a:ext cx="1887563" cy="1887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ВИЗИТКА\1613638541_6-p-fon-dlya-prezentatsii-zimnii-sport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3219822"/>
            <a:ext cx="45815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Быкова Эльвира </a:t>
            </a:r>
            <a:r>
              <a:rPr lang="ru-RU" sz="2800" b="1" i="1" dirty="0" err="1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Варисовна</a:t>
            </a:r>
            <a:r>
              <a:rPr lang="ru-RU" sz="2800" b="1" i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i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</a:t>
            </a:r>
          </a:p>
          <a:p>
            <a:pPr algn="ctr"/>
            <a:r>
              <a:rPr lang="ru-RU" b="1" i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высшей квалификационной категории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612247B-68C5-481F-8BCA-D58691B1F5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71343"/>
            <a:ext cx="1988691" cy="2973475"/>
          </a:xfrm>
          <a:prstGeom prst="rect">
            <a:avLst/>
          </a:prstGeom>
          <a:ln w="28575">
            <a:solidFill>
              <a:srgbClr val="003BB0"/>
            </a:solidFill>
          </a:ln>
        </p:spPr>
      </p:pic>
      <p:pic>
        <p:nvPicPr>
          <p:cNvPr id="5" name="Picture 2" descr="https://ds05.infourok.ru/uploads/ex/1121/00166bc8-859a2552/hello_html_967bb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4426" b="100000" l="492" r="100000">
                        <a14:foregroundMark x1="47213" y1="80492" x2="47213" y2="80492"/>
                        <a14:backgroundMark x1="80164" y1="97377" x2="80164" y2="97377"/>
                        <a14:backgroundMark x1="61639" y1="58689" x2="61639" y2="58689"/>
                        <a14:backgroundMark x1="76393" y1="59508" x2="76393" y2="59508"/>
                        <a14:backgroundMark x1="81475" y1="75410" x2="81475" y2="75410"/>
                        <a14:backgroundMark x1="44426" y1="59508" x2="44426" y2="59508"/>
                        <a14:backgroundMark x1="39016" y1="57049" x2="39016" y2="57049"/>
                        <a14:backgroundMark x1="23934" y1="61639" x2="23934" y2="61639"/>
                        <a14:backgroundMark x1="27213" y1="94426" x2="27213" y2="94426"/>
                        <a14:backgroundMark x1="42295" y1="83115" x2="42295" y2="83115"/>
                      </a14:backgroundRemoval>
                    </a14:imgEffect>
                  </a14:imgLayer>
                </a14:imgProps>
              </a:ext>
            </a:extLst>
          </a:blip>
          <a:srcRect t="30155"/>
          <a:stretch>
            <a:fillRect/>
          </a:stretch>
        </p:blipFill>
        <p:spPr bwMode="auto">
          <a:xfrm>
            <a:off x="5508104" y="1491630"/>
            <a:ext cx="2232248" cy="1559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ВИЗИТКА\1613638541_6-p-fon-dlya-prezentatsii-zimnii-sport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4098" name="Picture 2" descr="https://ds05.infourok.ru/uploads/ex/1121/00166bc8-859a2552/hello_html_967bb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426" b="100000" l="492" r="100000">
                        <a14:foregroundMark x1="47213" y1="80492" x2="47213" y2="80492"/>
                        <a14:backgroundMark x1="80164" y1="97377" x2="80164" y2="97377"/>
                        <a14:backgroundMark x1="61639" y1="58689" x2="61639" y2="58689"/>
                        <a14:backgroundMark x1="76393" y1="59508" x2="76393" y2="59508"/>
                        <a14:backgroundMark x1="81475" y1="75410" x2="81475" y2="75410"/>
                        <a14:backgroundMark x1="44426" y1="59508" x2="44426" y2="59508"/>
                        <a14:backgroundMark x1="39016" y1="57049" x2="39016" y2="57049"/>
                        <a14:backgroundMark x1="23934" y1="61639" x2="23934" y2="61639"/>
                        <a14:backgroundMark x1="27213" y1="94426" x2="27213" y2="94426"/>
                        <a14:backgroundMark x1="42295" y1="83115" x2="42295" y2="8311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31640" y="987574"/>
            <a:ext cx="2535635" cy="25356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9498" y="1707654"/>
            <a:ext cx="3814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Девиз:</a:t>
            </a:r>
          </a:p>
          <a:p>
            <a:pPr algn="ctr"/>
            <a:r>
              <a:rPr lang="ru-RU" sz="2400" b="1" i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«Дружно, смело с оптимизмом за</a:t>
            </a:r>
          </a:p>
          <a:p>
            <a:pPr algn="ctr"/>
            <a:r>
              <a:rPr lang="ru-RU" sz="2400" b="1" i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ЗДОРОВЫЙ ОБРАЗ ЖИЗНИ»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ВИЗИТКА\1613638541_6-p-fon-dlya-prezentatsii-zimnii-sport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FCED9B-2D73-48AF-B29B-E6C3BC4F2077}"/>
              </a:ext>
            </a:extLst>
          </p:cNvPr>
          <p:cNvSpPr txBox="1"/>
          <p:nvPr/>
        </p:nvSpPr>
        <p:spPr>
          <a:xfrm>
            <a:off x="1187624" y="1491630"/>
            <a:ext cx="6624736" cy="342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Сохранение, укрепление и охрана здоровья детей; повышение умственной и физической работоспособности, предупреждение утомления.</a:t>
            </a:r>
          </a:p>
          <a:p>
            <a:pPr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400" b="1" i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Обеспечение гармоничного физического развития, совершенствование умений и навыков в основных видах движений, воспитание красоты, грациозности, выразительности движений, формирования правильной осанки.</a:t>
            </a:r>
          </a:p>
          <a:p>
            <a:pPr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 Формирование потребности в ежедневной двигательной деятельности. Развитие инициативы, самостоятельности и творчества в двигательной активности, способности к самоконтролю, самооценке при выполнении движений.</a:t>
            </a:r>
          </a:p>
          <a:p>
            <a:pPr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400" b="1" i="1" dirty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Развитие интереса к участию в подвижных и спортивных играх и физических упражнениях, активности в самостоятельной двигательной деятельности; интереса и любви к спорту.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A303AB-8AA7-4648-B949-EFAE08ECB972}"/>
              </a:ext>
            </a:extLst>
          </p:cNvPr>
          <p:cNvSpPr txBox="1"/>
          <p:nvPr/>
        </p:nvSpPr>
        <p:spPr>
          <a:xfrm>
            <a:off x="2078245" y="305892"/>
            <a:ext cx="4987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1200" cap="none" spc="0" normalizeH="0" baseline="0" noProof="0" dirty="0">
                <a:ln>
                  <a:noFill/>
                </a:ln>
                <a:solidFill>
                  <a:srgbClr val="003B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работы</a:t>
            </a:r>
          </a:p>
        </p:txBody>
      </p:sp>
      <p:pic>
        <p:nvPicPr>
          <p:cNvPr id="5" name="Picture 2" descr="https://ds05.infourok.ru/uploads/ex/1121/00166bc8-859a2552/hello_html_967bb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426" b="100000" l="492" r="100000">
                        <a14:foregroundMark x1="47213" y1="80492" x2="47213" y2="80492"/>
                        <a14:backgroundMark x1="80164" y1="97377" x2="80164" y2="97377"/>
                        <a14:backgroundMark x1="61639" y1="58689" x2="61639" y2="58689"/>
                        <a14:backgroundMark x1="76393" y1="59508" x2="76393" y2="59508"/>
                        <a14:backgroundMark x1="81475" y1="75410" x2="81475" y2="75410"/>
                        <a14:backgroundMark x1="44426" y1="59508" x2="44426" y2="59508"/>
                        <a14:backgroundMark x1="39016" y1="57049" x2="39016" y2="57049"/>
                        <a14:backgroundMark x1="23934" y1="61639" x2="23934" y2="61639"/>
                        <a14:backgroundMark x1="27213" y1="94426" x2="27213" y2="94426"/>
                        <a14:backgroundMark x1="42295" y1="83115" x2="42295" y2="83115"/>
                      </a14:backgroundRemoval>
                    </a14:imgEffect>
                  </a14:imgLayer>
                </a14:imgProps>
              </a:ext>
            </a:extLst>
          </a:blip>
          <a:srcRect t="27763"/>
          <a:stretch>
            <a:fillRect/>
          </a:stretch>
        </p:blipFill>
        <p:spPr bwMode="auto">
          <a:xfrm>
            <a:off x="179512" y="195486"/>
            <a:ext cx="1815555" cy="1311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4AB5F76-FAB7-43D2-80FF-79DF8A71F1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pic>
        <p:nvPicPr>
          <p:cNvPr id="2050" name="Picture 2" descr="I:\ВИЗИТКА\20211108_154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71550"/>
            <a:ext cx="4761986" cy="2770312"/>
          </a:xfrm>
          <a:prstGeom prst="rect">
            <a:avLst/>
          </a:prstGeom>
          <a:noFill/>
          <a:ln w="28575">
            <a:solidFill>
              <a:srgbClr val="003BB0"/>
            </a:solidFill>
          </a:ln>
        </p:spPr>
      </p:pic>
      <p:pic>
        <p:nvPicPr>
          <p:cNvPr id="2051" name="Picture 3" descr="I:\ВИЗИТКА\20211108_154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11710"/>
            <a:ext cx="4293386" cy="2592288"/>
          </a:xfrm>
          <a:prstGeom prst="rect">
            <a:avLst/>
          </a:prstGeom>
          <a:noFill/>
          <a:ln w="28575">
            <a:solidFill>
              <a:srgbClr val="003BB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059869" y="1203598"/>
            <a:ext cx="4084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Спортивный зал</a:t>
            </a:r>
            <a:endParaRPr lang="ru-RU" sz="4000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ds05.infourok.ru/uploads/ex/1121/00166bc8-859a2552/hello_html_967bb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4426" b="100000" l="492" r="100000">
                        <a14:foregroundMark x1="47213" y1="80492" x2="47213" y2="80492"/>
                        <a14:backgroundMark x1="80164" y1="97377" x2="80164" y2="97377"/>
                        <a14:backgroundMark x1="61639" y1="58689" x2="61639" y2="58689"/>
                        <a14:backgroundMark x1="76393" y1="59508" x2="76393" y2="59508"/>
                        <a14:backgroundMark x1="81475" y1="75410" x2="81475" y2="75410"/>
                        <a14:backgroundMark x1="44426" y1="59508" x2="44426" y2="59508"/>
                        <a14:backgroundMark x1="39016" y1="57049" x2="39016" y2="57049"/>
                        <a14:backgroundMark x1="23934" y1="61639" x2="23934" y2="61639"/>
                        <a14:backgroundMark x1="27213" y1="94426" x2="27213" y2="94426"/>
                        <a14:backgroundMark x1="42295" y1="83115" x2="42295" y2="83115"/>
                      </a14:backgroundRemoval>
                    </a14:imgEffect>
                  </a14:imgLayer>
                </a14:imgProps>
              </a:ext>
            </a:extLst>
          </a:blip>
          <a:srcRect t="27763"/>
          <a:stretch>
            <a:fillRect/>
          </a:stretch>
        </p:blipFill>
        <p:spPr bwMode="auto">
          <a:xfrm>
            <a:off x="2051720" y="3507854"/>
            <a:ext cx="1815555" cy="1311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4AB5F76-FAB7-43D2-80FF-79DF8A71F1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  <a:ln>
            <a:solidFill>
              <a:srgbClr val="003BB0"/>
            </a:solidFill>
          </a:ln>
        </p:spPr>
      </p:pic>
      <p:pic>
        <p:nvPicPr>
          <p:cNvPr id="1026" name="Picture 2" descr="I:\ВИЗИТКА\20211108_084845.jpg"/>
          <p:cNvPicPr>
            <a:picLocks noChangeAspect="1" noChangeArrowheads="1"/>
          </p:cNvPicPr>
          <p:nvPr/>
        </p:nvPicPr>
        <p:blipFill>
          <a:blip r:embed="rId3" cstate="print"/>
          <a:srcRect l="26903" t="3380" r="21997"/>
          <a:stretch>
            <a:fillRect/>
          </a:stretch>
        </p:blipFill>
        <p:spPr bwMode="auto">
          <a:xfrm rot="5400000">
            <a:off x="2391877" y="2879665"/>
            <a:ext cx="2160240" cy="2120474"/>
          </a:xfrm>
          <a:prstGeom prst="rect">
            <a:avLst/>
          </a:prstGeom>
          <a:noFill/>
          <a:ln w="28575">
            <a:solidFill>
              <a:srgbClr val="003BB0"/>
            </a:solidFill>
          </a:ln>
        </p:spPr>
      </p:pic>
      <p:pic>
        <p:nvPicPr>
          <p:cNvPr id="1028" name="Picture 4" descr="I:\ВИЗИТКА\20211108_084859.jpg"/>
          <p:cNvPicPr>
            <a:picLocks noChangeAspect="1" noChangeArrowheads="1"/>
          </p:cNvPicPr>
          <p:nvPr/>
        </p:nvPicPr>
        <p:blipFill>
          <a:blip r:embed="rId4" cstate="print"/>
          <a:srcRect r="15626"/>
          <a:stretch>
            <a:fillRect/>
          </a:stretch>
        </p:blipFill>
        <p:spPr bwMode="auto">
          <a:xfrm rot="5400000">
            <a:off x="4301796" y="2409906"/>
            <a:ext cx="3103799" cy="1699295"/>
          </a:xfrm>
          <a:prstGeom prst="rect">
            <a:avLst/>
          </a:prstGeom>
          <a:noFill/>
          <a:ln w="28575">
            <a:solidFill>
              <a:srgbClr val="003BB0"/>
            </a:solidFill>
          </a:ln>
        </p:spPr>
      </p:pic>
      <p:pic>
        <p:nvPicPr>
          <p:cNvPr id="1029" name="Picture 5" descr="I:\ВИЗИТКА\20211108_0849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771550"/>
            <a:ext cx="4079001" cy="1884245"/>
          </a:xfrm>
          <a:prstGeom prst="rect">
            <a:avLst/>
          </a:prstGeom>
          <a:noFill/>
          <a:ln w="28575">
            <a:solidFill>
              <a:srgbClr val="003BB0"/>
            </a:solidFill>
          </a:ln>
        </p:spPr>
      </p:pic>
      <p:pic>
        <p:nvPicPr>
          <p:cNvPr id="1027" name="Picture 3" descr="I:\ВИЗИТКА\20211108_084851.jpg"/>
          <p:cNvPicPr>
            <a:picLocks noChangeAspect="1" noChangeArrowheads="1"/>
          </p:cNvPicPr>
          <p:nvPr/>
        </p:nvPicPr>
        <p:blipFill>
          <a:blip r:embed="rId6" cstate="print"/>
          <a:srcRect l="22560" r="5777"/>
          <a:stretch>
            <a:fillRect/>
          </a:stretch>
        </p:blipFill>
        <p:spPr bwMode="auto">
          <a:xfrm rot="16200000" flipH="1" flipV="1">
            <a:off x="6695503" y="736279"/>
            <a:ext cx="2211097" cy="1705575"/>
          </a:xfrm>
          <a:prstGeom prst="rect">
            <a:avLst/>
          </a:prstGeom>
          <a:noFill/>
          <a:ln w="28575">
            <a:solidFill>
              <a:srgbClr val="003BB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483768" y="123478"/>
            <a:ext cx="2699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Оборудование</a:t>
            </a:r>
            <a:endParaRPr lang="ru-RU" sz="3200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ds05.infourok.ru/uploads/ex/1121/00166bc8-859a2552/hello_html_967bb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4426" b="100000" l="492" r="100000">
                        <a14:foregroundMark x1="47213" y1="80492" x2="47213" y2="80492"/>
                        <a14:backgroundMark x1="80164" y1="97377" x2="80164" y2="97377"/>
                        <a14:backgroundMark x1="61639" y1="58689" x2="61639" y2="58689"/>
                        <a14:backgroundMark x1="76393" y1="59508" x2="76393" y2="59508"/>
                        <a14:backgroundMark x1="81475" y1="75410" x2="81475" y2="75410"/>
                        <a14:backgroundMark x1="44426" y1="59508" x2="44426" y2="59508"/>
                        <a14:backgroundMark x1="39016" y1="57049" x2="39016" y2="57049"/>
                        <a14:backgroundMark x1="23934" y1="61639" x2="23934" y2="61639"/>
                        <a14:backgroundMark x1="27213" y1="94426" x2="27213" y2="94426"/>
                        <a14:backgroundMark x1="42295" y1="83115" x2="42295" y2="83115"/>
                      </a14:backgroundRemoval>
                    </a14:imgEffect>
                  </a14:imgLayer>
                </a14:imgProps>
              </a:ext>
            </a:extLst>
          </a:blip>
          <a:srcRect t="27763"/>
          <a:stretch>
            <a:fillRect/>
          </a:stretch>
        </p:blipFill>
        <p:spPr bwMode="auto">
          <a:xfrm>
            <a:off x="467544" y="3291830"/>
            <a:ext cx="1815555" cy="1311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9194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4AB5F76-FAB7-43D2-80FF-79DF8A71F1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  <a:ln>
            <a:solidFill>
              <a:srgbClr val="003BB0"/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6438" r="14162"/>
          <a:stretch>
            <a:fillRect/>
          </a:stretch>
        </p:blipFill>
        <p:spPr bwMode="auto">
          <a:xfrm>
            <a:off x="4427984" y="1347614"/>
            <a:ext cx="4434768" cy="2645645"/>
          </a:xfrm>
          <a:prstGeom prst="rect">
            <a:avLst/>
          </a:prstGeom>
          <a:noFill/>
          <a:ln w="28575">
            <a:solidFill>
              <a:srgbClr val="003BB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92080" y="843558"/>
            <a:ext cx="2668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Зона подвижных  игр</a:t>
            </a:r>
            <a:endParaRPr lang="ru-RU" sz="2000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ds05.infourok.ru/uploads/ex/1121/00166bc8-859a2552/hello_html_967bb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4426" b="100000" l="492" r="100000">
                        <a14:foregroundMark x1="47213" y1="80492" x2="47213" y2="80492"/>
                        <a14:backgroundMark x1="80164" y1="97377" x2="80164" y2="97377"/>
                        <a14:backgroundMark x1="61639" y1="58689" x2="61639" y2="58689"/>
                        <a14:backgroundMark x1="76393" y1="59508" x2="76393" y2="59508"/>
                        <a14:backgroundMark x1="81475" y1="75410" x2="81475" y2="75410"/>
                        <a14:backgroundMark x1="44426" y1="59508" x2="44426" y2="59508"/>
                        <a14:backgroundMark x1="39016" y1="57049" x2="39016" y2="57049"/>
                        <a14:backgroundMark x1="23934" y1="61639" x2="23934" y2="61639"/>
                        <a14:backgroundMark x1="27213" y1="94426" x2="27213" y2="94426"/>
                        <a14:backgroundMark x1="42295" y1="83115" x2="42295" y2="83115"/>
                      </a14:backgroundRemoval>
                    </a14:imgEffect>
                  </a14:imgLayer>
                </a14:imgProps>
              </a:ext>
            </a:extLst>
          </a:blip>
          <a:srcRect t="27763"/>
          <a:stretch>
            <a:fillRect/>
          </a:stretch>
        </p:blipFill>
        <p:spPr bwMode="auto">
          <a:xfrm>
            <a:off x="323528" y="3651870"/>
            <a:ext cx="1815555" cy="1311499"/>
          </a:xfrm>
          <a:prstGeom prst="rect">
            <a:avLst/>
          </a:prstGeom>
          <a:noFill/>
        </p:spPr>
      </p:pic>
      <p:pic>
        <p:nvPicPr>
          <p:cNvPr id="1026" name="Picture 2" descr="C:\Users\1\Downloads\20211108_170352.jpg"/>
          <p:cNvPicPr>
            <a:picLocks noChangeAspect="1" noChangeArrowheads="1"/>
          </p:cNvPicPr>
          <p:nvPr/>
        </p:nvPicPr>
        <p:blipFill>
          <a:blip r:embed="rId6" cstate="print"/>
          <a:srcRect l="20325" r="15574" b="18568"/>
          <a:stretch>
            <a:fillRect/>
          </a:stretch>
        </p:blipFill>
        <p:spPr bwMode="auto">
          <a:xfrm>
            <a:off x="683568" y="1635646"/>
            <a:ext cx="3567396" cy="2088232"/>
          </a:xfrm>
          <a:prstGeom prst="rect">
            <a:avLst/>
          </a:prstGeom>
          <a:noFill/>
          <a:ln w="28575">
            <a:solidFill>
              <a:srgbClr val="003BB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627784" y="141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1059582"/>
            <a:ext cx="2100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Зона приветствия</a:t>
            </a:r>
            <a:endParaRPr lang="ru-RU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4AB5F76-FAB7-43D2-80FF-79DF8A71F1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  <a:ln>
            <a:solidFill>
              <a:srgbClr val="003BB0"/>
            </a:solidFill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275606"/>
            <a:ext cx="4167536" cy="1920335"/>
          </a:xfrm>
          <a:prstGeom prst="rect">
            <a:avLst/>
          </a:prstGeom>
          <a:noFill/>
          <a:ln w="28575">
            <a:solidFill>
              <a:srgbClr val="003BB0"/>
            </a:solidFill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 l="18233" r="22509"/>
          <a:stretch>
            <a:fillRect/>
          </a:stretch>
        </p:blipFill>
        <p:spPr bwMode="auto">
          <a:xfrm>
            <a:off x="5580111" y="1995686"/>
            <a:ext cx="3055929" cy="2376264"/>
          </a:xfrm>
          <a:prstGeom prst="rect">
            <a:avLst/>
          </a:prstGeom>
          <a:noFill/>
          <a:ln w="28575">
            <a:solidFill>
              <a:srgbClr val="003BB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228184" y="1491630"/>
            <a:ext cx="1978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3435846"/>
            <a:ext cx="3286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3BB0"/>
                </a:solidFill>
                <a:latin typeface="Times New Roman" pitchFamily="18" charset="0"/>
                <a:cs typeface="Times New Roman" pitchFamily="18" charset="0"/>
              </a:rPr>
              <a:t>Профилактика плоскостопия</a:t>
            </a:r>
            <a:endParaRPr lang="ru-RU" b="1" i="1" dirty="0">
              <a:solidFill>
                <a:srgbClr val="003BB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ds05.infourok.ru/uploads/ex/1121/00166bc8-859a2552/hello_html_967bb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4426" b="100000" l="492" r="100000">
                        <a14:foregroundMark x1="47213" y1="80492" x2="47213" y2="80492"/>
                        <a14:backgroundMark x1="80164" y1="97377" x2="80164" y2="97377"/>
                        <a14:backgroundMark x1="61639" y1="58689" x2="61639" y2="58689"/>
                        <a14:backgroundMark x1="76393" y1="59508" x2="76393" y2="59508"/>
                        <a14:backgroundMark x1="81475" y1="75410" x2="81475" y2="75410"/>
                        <a14:backgroundMark x1="44426" y1="59508" x2="44426" y2="59508"/>
                        <a14:backgroundMark x1="39016" y1="57049" x2="39016" y2="57049"/>
                        <a14:backgroundMark x1="23934" y1="61639" x2="23934" y2="61639"/>
                        <a14:backgroundMark x1="27213" y1="94426" x2="27213" y2="94426"/>
                        <a14:backgroundMark x1="42295" y1="83115" x2="42295" y2="83115"/>
                      </a14:backgroundRemoval>
                    </a14:imgEffect>
                  </a14:imgLayer>
                </a14:imgProps>
              </a:ext>
            </a:extLst>
          </a:blip>
          <a:srcRect t="27763"/>
          <a:stretch>
            <a:fillRect/>
          </a:stretch>
        </p:blipFill>
        <p:spPr bwMode="auto">
          <a:xfrm>
            <a:off x="3131840" y="3651870"/>
            <a:ext cx="1815555" cy="1311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230</Words>
  <Application>Microsoft Office PowerPoint</Application>
  <PresentationFormat>Экран (16:9)</PresentationFormat>
  <Paragraphs>42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27</cp:revision>
  <dcterms:created xsi:type="dcterms:W3CDTF">2021-11-08T09:21:11Z</dcterms:created>
  <dcterms:modified xsi:type="dcterms:W3CDTF">2022-09-21T06:56:45Z</dcterms:modified>
</cp:coreProperties>
</file>