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33BD-444D-4935-8EB2-89F5A3B2565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5ADC-9A7C-488B-9DC3-290248563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59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33BD-444D-4935-8EB2-89F5A3B2565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5ADC-9A7C-488B-9DC3-290248563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37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33BD-444D-4935-8EB2-89F5A3B2565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5ADC-9A7C-488B-9DC3-290248563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94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33BD-444D-4935-8EB2-89F5A3B2565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5ADC-9A7C-488B-9DC3-290248563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03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33BD-444D-4935-8EB2-89F5A3B2565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5ADC-9A7C-488B-9DC3-290248563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98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33BD-444D-4935-8EB2-89F5A3B2565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5ADC-9A7C-488B-9DC3-290248563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1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33BD-444D-4935-8EB2-89F5A3B2565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5ADC-9A7C-488B-9DC3-290248563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29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33BD-444D-4935-8EB2-89F5A3B2565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5ADC-9A7C-488B-9DC3-290248563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09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33BD-444D-4935-8EB2-89F5A3B2565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5ADC-9A7C-488B-9DC3-290248563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48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33BD-444D-4935-8EB2-89F5A3B2565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5ADC-9A7C-488B-9DC3-290248563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0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33BD-444D-4935-8EB2-89F5A3B2565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5ADC-9A7C-488B-9DC3-290248563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4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F33BD-444D-4935-8EB2-89F5A3B2565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95ADC-9A7C-488B-9DC3-290248563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2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театрализованной деятельности в коррекционной работе с детьми дошкольного возраста»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2857" y="4255180"/>
            <a:ext cx="11117943" cy="165576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Учитель-логопед: </a:t>
            </a:r>
          </a:p>
          <a:p>
            <a:pPr algn="r"/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Тазовский, 2022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1067" y="776552"/>
            <a:ext cx="9144000" cy="5804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внимание!!!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i.mycdn.me/i?r=AzEPZsRbOZEKgBhR0XGMT1RkMKV-JFuJSiTcF6jKhpq7da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6" y="1692805"/>
            <a:ext cx="10752667" cy="4191000"/>
          </a:xfrm>
          <a:prstGeom prst="rect">
            <a:avLst/>
          </a:prstGeom>
          <a:noFill/>
          <a:effectLst>
            <a:glow rad="228600">
              <a:srgbClr val="C0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4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693" y="0"/>
            <a:ext cx="6418943" cy="166188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театр игрушек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картинок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768085" y="188400"/>
            <a:ext cx="6418943" cy="972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7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 театр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1094" y="3437910"/>
            <a:ext cx="6418943" cy="972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театр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3" b="16807"/>
          <a:stretch/>
        </p:blipFill>
        <p:spPr>
          <a:xfrm>
            <a:off x="7556530" y="4037465"/>
            <a:ext cx="3528073" cy="259397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4" descr="hello_html_86879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597" y="4025002"/>
            <a:ext cx="3528073" cy="264446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ello_html_m183b1df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13" y="1647286"/>
            <a:ext cx="3563297" cy="209640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485" y="830942"/>
            <a:ext cx="3010610" cy="229549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975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019" y="511444"/>
            <a:ext cx="4369231" cy="114687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170" y="1515658"/>
            <a:ext cx="6678477" cy="5179609"/>
          </a:xfrm>
        </p:spPr>
        <p:txBody>
          <a:bodyPr>
            <a:normAutofit lnSpcReduction="10000"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картотек;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методического оснащения, атрибутов для театра;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театрализованных игр;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театрализованных представлений детьми и учителем-логопедом для детей младших групп и родителей в конце учебного года;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родителями по изготовлению атрибутов и пособий;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проделанной работы, анализ результатов.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7" r="25757" b="20727"/>
          <a:stretch/>
        </p:blipFill>
        <p:spPr>
          <a:xfrm>
            <a:off x="8049490" y="2895599"/>
            <a:ext cx="2061576" cy="35641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673" y="180109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5452" y="139485"/>
            <a:ext cx="4942669" cy="114687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 театр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5671">
            <a:off x="2190207" y="1923717"/>
            <a:ext cx="3265877" cy="435824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3844">
            <a:off x="7697669" y="922903"/>
            <a:ext cx="3227456" cy="430327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589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325" y="805913"/>
            <a:ext cx="10740326" cy="9608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 способствует решению следующих коррекционно-образовательных задач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170" y="1515658"/>
            <a:ext cx="11074830" cy="517960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Развитие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Формирование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произношения: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речевого дыхания;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восприятия;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выработка артикуляционных навыков;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автоматизация и дифференциация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слоговой структуры слова и звукобуквенного анализа 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 Усвоение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лексических и грамматических средств языка: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изучении предлогов;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приставочных глаголов.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Развитие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связной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Формирование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психоэмоционального опыта и развитие психических процессов.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Развитие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интонации, мимики, жестов, эмоционального восприятия.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5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030" y="1437177"/>
            <a:ext cx="7575960" cy="7039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Куклы-символы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94" y="3127525"/>
            <a:ext cx="3153581" cy="361194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642" y="482402"/>
            <a:ext cx="3087933" cy="23159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9" r="41201"/>
          <a:stretch/>
        </p:blipFill>
        <p:spPr>
          <a:xfrm>
            <a:off x="1259429" y="2141100"/>
            <a:ext cx="3153581" cy="361194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9" r="9794" b="3189"/>
          <a:stretch/>
        </p:blipFill>
        <p:spPr>
          <a:xfrm>
            <a:off x="4844035" y="2365525"/>
            <a:ext cx="3153581" cy="361194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9130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86" y="1352510"/>
            <a:ext cx="7575960" cy="7039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Куклы-символы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1" name="Picture 2" descr="https://i.pinimg.com/originals/ce/ff/a4/ceffa49c1709f3d680f85a7aa63c9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75" y="356102"/>
            <a:ext cx="4508425" cy="383051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pinimg.com/736x/b6/87/f7/b687f7906ca9f89f6203e19a8d474bb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132" y="2782719"/>
            <a:ext cx="4833868" cy="362361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5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096" y="675527"/>
            <a:ext cx="7575960" cy="703923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Импровизация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7753" y="1956015"/>
            <a:ext cx="681864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разыгрывание сюжета без предварительной подготовки.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традиционной педагогике игры — драматизации относят к разделу творческих игр, в которых дети творчески воспроизводят содержание литературных произведений.</a:t>
            </a:r>
          </a:p>
          <a:p>
            <a:pPr algn="just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1213" y="1601331"/>
            <a:ext cx="4590741" cy="344305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518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6696" y="135467"/>
            <a:ext cx="7575960" cy="703923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Игры-драматизации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3885" y="839390"/>
            <a:ext cx="10792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по организации игр – драматизаций придаётся диалогам, для вовлечения детей в ролевое взаимодействие. Для этого берутся тексты и стихи с ясно выраженной формой диалога. В игре драматизации одновременно могут участвовать несколько человек.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8"/>
          <a:stretch/>
        </p:blipFill>
        <p:spPr>
          <a:xfrm>
            <a:off x="1541177" y="3031468"/>
            <a:ext cx="4472997" cy="366650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t="17778" r="26217" b="6173"/>
          <a:stretch/>
        </p:blipFill>
        <p:spPr>
          <a:xfrm>
            <a:off x="7004676" y="2843370"/>
            <a:ext cx="4067361" cy="385460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5761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242</Words>
  <Application>Microsoft Office PowerPoint</Application>
  <PresentationFormat>Широкоэкранный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«Использование театрализованной деятельности в коррекционной работе с детьми дошкольного возраста»</vt:lpstr>
      <vt:lpstr>Настольный театр игрушек  и  картинок</vt:lpstr>
      <vt:lpstr>Формы работы  </vt:lpstr>
      <vt:lpstr>Пальчиковый театр</vt:lpstr>
      <vt:lpstr>Театрализованная деятельность способствует решению следующих коррекционно-образовательных задач </vt:lpstr>
      <vt:lpstr>Куклы-символы </vt:lpstr>
      <vt:lpstr>Куклы-символы </vt:lpstr>
      <vt:lpstr>Импровизация</vt:lpstr>
      <vt:lpstr>Игры-драматизации</vt:lpstr>
      <vt:lpstr>Благодарю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театрализованной деятельности в коррекционной работе с детьми дошкольного возраста»</dc:title>
  <dc:creator>q</dc:creator>
  <cp:lastModifiedBy>q</cp:lastModifiedBy>
  <cp:revision>12</cp:revision>
  <dcterms:created xsi:type="dcterms:W3CDTF">2022-12-06T03:03:07Z</dcterms:created>
  <dcterms:modified xsi:type="dcterms:W3CDTF">2022-12-06T05:37:20Z</dcterms:modified>
</cp:coreProperties>
</file>