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4" r:id="rId2"/>
    <p:sldId id="554" r:id="rId3"/>
    <p:sldId id="555" r:id="rId4"/>
    <p:sldId id="5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50D7C-2EDF-4056-9F23-588146B17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301020-B404-4149-874F-969C2B779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32A10-F18D-4D12-9960-B53154158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F295-62C7-48B9-AE40-B20ADDE836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4D0A8E-04EF-4724-90C2-6B29F9DB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4D0FF0-AE75-4778-A239-28A799FA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21A-956B-405C-BD3B-69669751B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BE15E-7157-493C-86F8-DE70F59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632389-D605-4955-B342-BC63B391D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4EA00-5DCC-4A1A-974C-F81D265A0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F295-62C7-48B9-AE40-B20ADDE836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984EB-FA08-43D1-BA1B-847B3ED2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9A053C-0522-41F3-B611-8F117C65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21A-956B-405C-BD3B-69669751B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696A52-A388-4FD2-B268-404EBC256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9CC9BC-00FC-4D68-AEF7-0D95FB369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EC9FB-53AE-488B-986A-4EE52C3B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F295-62C7-48B9-AE40-B20ADDE836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6A651-C4AE-4A28-AE76-2AD8698D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17C01-26B2-4F1A-B509-4667235B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21A-956B-405C-BD3B-69669751B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CD444-2B9E-43E7-926B-91158A87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A4EF99-5A99-4B76-99E1-FDA17F401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C1930E-75E4-4431-BBB4-0ECD66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F295-62C7-48B9-AE40-B20ADDE836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79643-1C62-4E54-BEF9-0B45349F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12A680-3095-497F-B5EF-817D171B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21A-956B-405C-BD3B-69669751B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73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BF166-FE59-46BF-B4A8-06814AB49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70C5C9-7E33-4EC4-BBCF-6D0E44110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7331D-03A8-435D-A3A0-71ED2E0C2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F295-62C7-48B9-AE40-B20ADDE836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C8A580-91F5-47E0-8192-E5532CDF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8D9007-7481-47D7-A02B-9FC874E8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21A-956B-405C-BD3B-69669751B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7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AF552-B984-4E40-BDFD-F6A8F223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D1158C-3E1B-46F2-AC71-ACABCA448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C83DB9-2256-457A-ABFD-84BEF223E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E8E506-35B3-4DBB-A0C2-622E5D46E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F295-62C7-48B9-AE40-B20ADDE836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5B53EA-4F8F-4C4A-B68E-DC1C0C05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670FCA-B5F3-4C05-8862-0F0F506B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21A-956B-405C-BD3B-69669751B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9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42C70-6A19-4795-AF82-EBD0A088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C8F680-4A95-4FE1-8A6B-BF47CD822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163677-1EC9-40BD-9C3C-312D9BC29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FC1015-4E8B-4BCD-BE24-31DD43346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392BE9-835E-47B9-AC94-B8620A920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3C486E-D064-4C99-8490-C89588AAD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F295-62C7-48B9-AE40-B20ADDE836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8CD771-E65C-4973-B806-8F688091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75C9A6-0913-4421-82D2-438A67DC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21A-956B-405C-BD3B-69669751B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92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60FF9-689C-405A-AD07-EADED44E8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2F9EC6-AD9D-4068-81A2-4A97065F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F295-62C7-48B9-AE40-B20ADDE836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5015CC-ABC6-4CE1-BDF2-85C46F81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10CB56-3F50-454C-8E98-E69B4031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21A-956B-405C-BD3B-69669751B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89F636-2BB4-46A5-97C6-A032EC8B2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F295-62C7-48B9-AE40-B20ADDE836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EE9F76-AD71-4C8C-B3DF-47D2BE55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AE90C9-7AED-47CE-ABF8-A17784A1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21A-956B-405C-BD3B-69669751B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1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EE292-0BA0-49B0-8DA3-1E77C870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89C16-EA1C-4069-9AC7-8724E9DF4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1D3E33-BBA9-4AA7-A9A8-709F3100D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11EA09-EA61-4EE1-9476-DAEA59598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F295-62C7-48B9-AE40-B20ADDE836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65F58A-89AA-47AF-B179-D5A64AE0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3E259C-9116-488B-AA09-B73CF5C7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21A-956B-405C-BD3B-69669751B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27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D2320-1A7D-4132-B6E0-8B6F9F565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58E911-8AD7-4958-A13C-B92544F96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9EB39D-66BD-4588-BBD4-E3555E751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257B99-9593-4526-9056-4FA2F4B42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F295-62C7-48B9-AE40-B20ADDE836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D3F8E9-A223-41C1-ACFC-E3F581B5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FBCD52-C529-42C4-9D9A-C09F9B5D5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721A-956B-405C-BD3B-69669751B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4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637E3-84FC-405D-8EB3-DD44C643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5C471E-965B-4B47-B808-092420F21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A6686-D5EE-44AC-8D52-037D71516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8F295-62C7-48B9-AE40-B20ADDE836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A5041-FA59-420A-86DB-D0748DEF7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963C42-6173-4459-87B0-DD80FB546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0721A-956B-405C-BD3B-69669751B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1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534"/>
            <a:ext cx="12192000" cy="73510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E0857E-7BDC-4551-998B-FE3635BC1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886"/>
            <a:ext cx="38862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A8E102-31EE-4999-9D89-493DA147978A}"/>
              </a:ext>
            </a:extLst>
          </p:cNvPr>
          <p:cNvSpPr txBox="1"/>
          <p:nvPr/>
        </p:nvSpPr>
        <p:spPr>
          <a:xfrm>
            <a:off x="3886200" y="1581886"/>
            <a:ext cx="8995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00B050"/>
                </a:solidFill>
              </a:rPr>
              <a:t>       </a:t>
            </a:r>
            <a:r>
              <a:rPr lang="ru-RU" sz="5400" dirty="0">
                <a:solidFill>
                  <a:srgbClr val="201A96"/>
                </a:solidFill>
              </a:rPr>
              <a:t>«</a:t>
            </a:r>
            <a:r>
              <a:rPr lang="ru-RU" sz="5400" dirty="0" err="1">
                <a:solidFill>
                  <a:srgbClr val="201A96"/>
                </a:solidFill>
              </a:rPr>
              <a:t>Технолидер</a:t>
            </a:r>
            <a:r>
              <a:rPr lang="ru-RU" sz="5400" dirty="0">
                <a:solidFill>
                  <a:srgbClr val="201A96"/>
                </a:solidFill>
              </a:rPr>
              <a:t>»</a:t>
            </a:r>
          </a:p>
          <a:p>
            <a:r>
              <a:rPr lang="ru-RU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Девиз: </a:t>
            </a:r>
          </a:p>
          <a:p>
            <a:r>
              <a:rPr lang="ru-RU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Вместе очень весело</a:t>
            </a:r>
          </a:p>
          <a:p>
            <a:r>
              <a:rPr lang="ru-RU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Время проведем.</a:t>
            </a:r>
          </a:p>
          <a:p>
            <a:r>
              <a:rPr lang="ru-RU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Все у нас получится,</a:t>
            </a:r>
          </a:p>
          <a:p>
            <a:r>
              <a:rPr lang="ru-RU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В этом мы уверены,</a:t>
            </a:r>
          </a:p>
          <a:p>
            <a:r>
              <a:rPr lang="ru-RU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Если до конца мы дело доведем</a:t>
            </a:r>
            <a:r>
              <a:rPr lang="ru-RU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!</a:t>
            </a:r>
          </a:p>
          <a:p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48F80F-926C-4C63-A6A6-F9CF719CBEC2}"/>
              </a:ext>
            </a:extLst>
          </p:cNvPr>
          <p:cNvSpPr/>
          <p:nvPr/>
        </p:nvSpPr>
        <p:spPr>
          <a:xfrm>
            <a:off x="2593073" y="804237"/>
            <a:ext cx="750626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Отряд детской организации «Лидер во мне!»</a:t>
            </a:r>
          </a:p>
        </p:txBody>
      </p:sp>
    </p:spTree>
    <p:extLst>
      <p:ext uri="{BB962C8B-B14F-4D97-AF65-F5344CB8AC3E}">
        <p14:creationId xmlns:p14="http://schemas.microsoft.com/office/powerpoint/2010/main" val="317831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794"/>
            <a:ext cx="11191164" cy="73510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E0857E-7BDC-4551-998B-FE3635BC1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-246527"/>
            <a:ext cx="2815988" cy="281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154C62-3CAB-4A25-B9F9-E057E2A4839E}"/>
              </a:ext>
            </a:extLst>
          </p:cNvPr>
          <p:cNvSpPr txBox="1"/>
          <p:nvPr/>
        </p:nvSpPr>
        <p:spPr>
          <a:xfrm>
            <a:off x="5096142" y="968991"/>
            <a:ext cx="23070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00B050"/>
                </a:solidFill>
                <a:latin typeface="Comic Sans MS" panose="030F0702030302020204" pitchFamily="66" charset="0"/>
              </a:rPr>
              <a:t>Цель: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C291FA-170A-41CD-806A-FDD6FA1455FB}"/>
              </a:ext>
            </a:extLst>
          </p:cNvPr>
          <p:cNvSpPr/>
          <p:nvPr/>
        </p:nvSpPr>
        <p:spPr>
          <a:xfrm>
            <a:off x="1719618" y="2220827"/>
            <a:ext cx="7738281" cy="302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Формирование лидерских качества посредством знакомства детей с техникой </a:t>
            </a:r>
            <a:r>
              <a:rPr lang="ru-RU" sz="3600" dirty="0" err="1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легоконструирования</a:t>
            </a:r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7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8391"/>
            <a:ext cx="12296633" cy="73510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E0857E-7BDC-4551-998B-FE3635BC1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14" y="-458391"/>
            <a:ext cx="2815988" cy="281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E0B9A4-CBC4-48F4-ACA0-864FB8DE2D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30" y="4225476"/>
            <a:ext cx="2743199" cy="24278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F9FEE6-E121-4D32-B927-0B95B80455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684">
            <a:off x="3833633" y="1452193"/>
            <a:ext cx="4629365" cy="29101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BF846EA-F47D-4D20-91EA-7EE274AC7BBB}"/>
              </a:ext>
            </a:extLst>
          </p:cNvPr>
          <p:cNvSpPr/>
          <p:nvPr/>
        </p:nvSpPr>
        <p:spPr>
          <a:xfrm>
            <a:off x="2759175" y="-341194"/>
            <a:ext cx="5115584" cy="14868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Командная игра «Арктика» </a:t>
            </a:r>
          </a:p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9211AB-9772-494F-AD85-5A7F89BFBD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997">
            <a:off x="8200403" y="1265659"/>
            <a:ext cx="4064014" cy="29683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F5B628-E342-4F57-97D4-A031BAE01B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9846">
            <a:off x="322548" y="2424360"/>
            <a:ext cx="3840974" cy="25118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1030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527"/>
            <a:ext cx="12192000" cy="73510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E0857E-7BDC-4551-998B-FE3635BC1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-246527"/>
            <a:ext cx="2815988" cy="281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6CC7BD-BDCA-4E27-8C61-40918E0BB31B}"/>
              </a:ext>
            </a:extLst>
          </p:cNvPr>
          <p:cNvSpPr txBox="1"/>
          <p:nvPr/>
        </p:nvSpPr>
        <p:spPr>
          <a:xfrm>
            <a:off x="3452884" y="1161467"/>
            <a:ext cx="6486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Конкурс «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Роботехника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E8F293-E767-4FF5-9B7F-A7F4FAB840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9689">
            <a:off x="7067365" y="1836361"/>
            <a:ext cx="4795811" cy="31852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59CED5-DA10-42D7-986F-22B0D16532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859">
            <a:off x="5028541" y="3957723"/>
            <a:ext cx="2493282" cy="30228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7BCE78-6703-43BA-BEB4-3B256C033F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6924">
            <a:off x="800057" y="2166070"/>
            <a:ext cx="4345967" cy="28865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07132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</Words>
  <Application>Microsoft Office PowerPoint</Application>
  <PresentationFormat>Широкоэкранный</PresentationFormat>
  <Paragraphs>14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Олененок Тазовский</dc:creator>
  <cp:lastModifiedBy>Олененок Тазовский</cp:lastModifiedBy>
  <cp:revision>1</cp:revision>
  <dcterms:created xsi:type="dcterms:W3CDTF">2019-09-12T07:54:40Z</dcterms:created>
  <dcterms:modified xsi:type="dcterms:W3CDTF">2019-09-12T07:56:03Z</dcterms:modified>
</cp:coreProperties>
</file>