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0764"/>
              </p:ext>
            </p:extLst>
          </p:nvPr>
        </p:nvGraphicFramePr>
        <p:xfrm>
          <a:off x="262935" y="1342708"/>
          <a:ext cx="6294803" cy="51359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85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Прием, осмотр, игры, утренняя гимнастика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</a:rPr>
                        <a:t> 7.30 </a:t>
                      </a: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– 8.30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Подготовка к завтраку,  первый  завтрак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</a:rPr>
                        <a:t>8.30 -  9.00</a:t>
                      </a:r>
                      <a:endParaRPr lang="ru-RU" sz="17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Игры, образовательная деятельность, развивающие подгрупповые образовательные ситуации  на игровой основе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</a:rPr>
                        <a:t>9.00 – 10.30</a:t>
                      </a:r>
                      <a:endParaRPr lang="ru-RU" sz="17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Второй завтрак (фрукт, сок)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10.30 – 10.45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Подготовка к  первому сну,  первый сон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10.45 – 13.00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Подъем,  подготовка к обеду,  обед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13.30 – 14.00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Игры, развивающие подгрупповые образовательные ситуации  на игровой основе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14.00 -14.30 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Прогулка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14.30 – 15.00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Полдник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15.00 – 15.30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Подготовка ко сну,   второй  сон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15.30 – 17.30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Постепенный подъем, воздушные процедуры, игровой массаж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17.30 – 18.00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bg1"/>
                          </a:solidFill>
                          <a:effectLst/>
                        </a:rPr>
                        <a:t>Ужин</a:t>
                      </a:r>
                      <a:endParaRPr lang="ru-RU" sz="1700" b="1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18.00 – 18.30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Игры, досуги,  подготовка к прогулке, прогулка, уход домой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18.30 – 19.30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101" name="Picture 5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1" y="6545570"/>
            <a:ext cx="2330642" cy="257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1 </a:t>
            </a:r>
            <a:r>
              <a:rPr lang="ru-RU" sz="2000" b="1" dirty="0">
                <a:solidFill>
                  <a:schemeClr val="bg1"/>
                </a:solidFill>
              </a:rPr>
              <a:t>группе раннего возраста (от 1 года до 1,5 лет)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</a:t>
            </a:r>
            <a:r>
              <a:rPr kumimoji="0" lang="ru-RU" altLang="ru-RU" sz="20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года (сентябрь-май)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107" name="Picture 11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687" y="5856209"/>
            <a:ext cx="19145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05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87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0970"/>
              </p:ext>
            </p:extLst>
          </p:nvPr>
        </p:nvGraphicFramePr>
        <p:xfrm>
          <a:off x="324237" y="1187624"/>
          <a:ext cx="6515100" cy="566089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7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Прием, осмотр, игры   на участке детского сада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7.30 – 8.30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8.30 -  9.00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Игры, подготовка к  прогулке, образовательной деятельности  на прогулке  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9.00 – 9.30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 прогулке,  прогулка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9.30 - 10.30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Второй завтрак (фрукт, сок)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10.30 – 10.45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Подготовка к  первому сну,  первый сон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10.45 – 13.00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Подготовка к обеду,  обед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13.00 – 13.30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Игры, развивающие подгрупповые образовательные ситуации  на игровой основе (на участке)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13.30 -14.00 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Прогулка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14.00 – 15.00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Полдник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15.00 – 15.30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ко сну,   второй  сон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15.30 – 17.30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Постепенный подъем, воздушные процедуры, игровой массаж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17.30 – 18.00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Ужин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18.00 – 18.30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Игры, досуги,  подготовка к прогулке, прогулка, уход домой</a:t>
                      </a:r>
                      <a:endParaRPr lang="ru-RU" sz="1700" b="1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18.30 – 19.30</a:t>
                      </a:r>
                      <a:endParaRPr lang="ru-RU" sz="17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rgbClr val="00B050"/>
                </a:solidFill>
              </a:rPr>
              <a:t>в</a:t>
            </a:r>
            <a:r>
              <a:rPr lang="ru-RU" sz="2000" b="1" dirty="0" smtClean="0">
                <a:solidFill>
                  <a:srgbClr val="00B050"/>
                </a:solidFill>
              </a:rPr>
              <a:t> 1 </a:t>
            </a:r>
            <a:r>
              <a:rPr lang="ru-RU" sz="2000" b="1" dirty="0">
                <a:solidFill>
                  <a:srgbClr val="00B050"/>
                </a:solidFill>
              </a:rPr>
              <a:t>группе раннего возраста (от 1 года до 1,5 лет)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123" name="Picture 3" descr="&amp;Kcy;&amp;acy;&amp;rcy;&amp;tcy;&amp;icy;&amp;ncy;&amp;kcy;&amp;icy; &amp;pcy;&amp;ocy; &amp;zcy;&amp;acy;&amp;pcy;&amp;rcy;&amp;ocy;&amp;scy;&amp;ucy; &amp;dcy;&amp;iecy;&amp;t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6511957"/>
            <a:ext cx="2360325" cy="262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596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305</Words>
  <Application>Microsoft Office PowerPoint</Application>
  <PresentationFormat>Экран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15</cp:revision>
  <dcterms:created xsi:type="dcterms:W3CDTF">2017-11-13T16:14:27Z</dcterms:created>
  <dcterms:modified xsi:type="dcterms:W3CDTF">2017-11-23T03:43:23Z</dcterms:modified>
</cp:coreProperties>
</file>