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118" autoAdjust="0"/>
    <p:restoredTop sz="94660"/>
  </p:normalViewPr>
  <p:slideViewPr>
    <p:cSldViewPr>
      <p:cViewPr varScale="1">
        <p:scale>
          <a:sx n="52" d="100"/>
          <a:sy n="52" d="100"/>
        </p:scale>
        <p:origin x="2556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D4A8"/>
            </a:gs>
            <a:gs pos="58000">
              <a:srgbClr val="21D6E0"/>
            </a:gs>
            <a:gs pos="89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-18662" y="14401"/>
            <a:ext cx="6857999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533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533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533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533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533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33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33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33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33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r>
              <a:rPr lang="ru-RU" sz="2000" b="1" dirty="0">
                <a:solidFill>
                  <a:srgbClr val="002060"/>
                </a:solidFill>
              </a:rPr>
              <a:t>Режим дня в детском саду</a:t>
            </a:r>
          </a:p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В 1 </a:t>
            </a:r>
            <a:r>
              <a:rPr lang="ru-RU" sz="2000" b="1" dirty="0">
                <a:solidFill>
                  <a:srgbClr val="002060"/>
                </a:solidFill>
              </a:rPr>
              <a:t>группе раннего возраста </a:t>
            </a:r>
            <a:r>
              <a:rPr lang="ru-RU" sz="2000" b="1" dirty="0" smtClean="0">
                <a:solidFill>
                  <a:srgbClr val="002060"/>
                </a:solidFill>
              </a:rPr>
              <a:t>(от </a:t>
            </a:r>
            <a:r>
              <a:rPr lang="ru-RU" sz="2000" b="1" dirty="0">
                <a:solidFill>
                  <a:srgbClr val="002060"/>
                </a:solidFill>
              </a:rPr>
              <a:t>1,5 до 2 лет</a:t>
            </a:r>
            <a:r>
              <a:rPr lang="ru-RU" sz="2000" b="1" dirty="0" smtClean="0">
                <a:solidFill>
                  <a:srgbClr val="002060"/>
                </a:solidFill>
              </a:rPr>
              <a:t>) </a:t>
            </a:r>
            <a:r>
              <a:rPr kumimoji="0" lang="ru-RU" altLang="ru-RU" sz="2000" b="1" i="0" u="sng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Холодный</a:t>
            </a:r>
            <a:r>
              <a:rPr kumimoji="0" lang="ru-RU" altLang="ru-RU" sz="2000" b="1" i="0" u="sng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altLang="ru-RU" sz="2000" b="1" i="0" u="sng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период года (сентябрь-май)</a:t>
            </a:r>
            <a:endParaRPr kumimoji="0" lang="ru-RU" altLang="ru-RU" sz="2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34000" algn="l"/>
              </a:tabLst>
            </a:pP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7210548"/>
              </p:ext>
            </p:extLst>
          </p:nvPr>
        </p:nvGraphicFramePr>
        <p:xfrm>
          <a:off x="324237" y="1257427"/>
          <a:ext cx="6172200" cy="544068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46889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32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972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</a:rPr>
                        <a:t>Прием, осмотр, игры, утренняя гимнастика</a:t>
                      </a:r>
                      <a:endParaRPr lang="ru-RU" sz="1700" dirty="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390" marR="6839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</a:rPr>
                        <a:t>7.30 – 8.00</a:t>
                      </a:r>
                      <a:endParaRPr lang="ru-RU" sz="1700" dirty="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390" marR="6839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972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</a:rPr>
                        <a:t>Подготовка к завтраку, завтрак</a:t>
                      </a:r>
                      <a:endParaRPr lang="ru-RU" sz="17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390" marR="6839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</a:rPr>
                        <a:t>8.00 -  8.30</a:t>
                      </a:r>
                      <a:endParaRPr lang="ru-RU" sz="1700" dirty="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390" marR="6839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972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</a:rPr>
                        <a:t>Игры, подготовка к образовательной деятельности</a:t>
                      </a:r>
                      <a:endParaRPr lang="ru-RU" sz="1700" dirty="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390" marR="6839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</a:rPr>
                        <a:t>8.30 – 9.00</a:t>
                      </a:r>
                      <a:endParaRPr lang="ru-RU" sz="1700" dirty="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390" marR="6839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945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</a:rPr>
                        <a:t>Игры, образовательная деятельность, развивающие подгрупповые образовательные ситуации  на игровой основе</a:t>
                      </a:r>
                      <a:endParaRPr lang="ru-RU" sz="1700" dirty="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390" marR="6839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</a:rPr>
                        <a:t>9.00 – 10.30</a:t>
                      </a:r>
                      <a:endParaRPr lang="ru-RU" sz="1700" dirty="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390" marR="6839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972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</a:rPr>
                        <a:t>Второй завтрак (фрукт, сок)</a:t>
                      </a:r>
                      <a:endParaRPr lang="ru-RU" sz="17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390" marR="6839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</a:rPr>
                        <a:t>10.30 – 10.45</a:t>
                      </a:r>
                      <a:endParaRPr lang="ru-RU" sz="1700" dirty="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390" marR="6839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113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</a:rPr>
                        <a:t>Подготовка к прогулке, прогулка, возвращение с прогулки, игры</a:t>
                      </a:r>
                      <a:endParaRPr lang="ru-RU" sz="17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390" marR="6839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</a:rPr>
                        <a:t>10.45 – 11.40</a:t>
                      </a:r>
                      <a:endParaRPr lang="ru-RU" sz="1700" dirty="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390" marR="6839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972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</a:rPr>
                        <a:t>Подготовка к обеду, обед</a:t>
                      </a:r>
                      <a:endParaRPr lang="ru-RU" sz="17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390" marR="6839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</a:rPr>
                        <a:t>11.40 – 12.10</a:t>
                      </a:r>
                      <a:endParaRPr lang="ru-RU" sz="1700" dirty="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390" marR="6839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972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</a:rPr>
                        <a:t>Подготовка ко сну,  дневной сон</a:t>
                      </a:r>
                      <a:endParaRPr lang="ru-RU" sz="17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390" marR="6839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</a:rPr>
                        <a:t>12.10   – 15.30</a:t>
                      </a:r>
                      <a:endParaRPr lang="ru-RU" sz="1700" dirty="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390" marR="6839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972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</a:rPr>
                        <a:t>Постепенный подъем, воздушные процедуры, игровой массаж</a:t>
                      </a:r>
                      <a:endParaRPr lang="ru-RU" sz="17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390" marR="6839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</a:rPr>
                        <a:t>15.30 – 16.00</a:t>
                      </a:r>
                      <a:endParaRPr lang="ru-RU" sz="1700" dirty="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390" marR="6839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972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</a:rPr>
                        <a:t>Полдник</a:t>
                      </a:r>
                      <a:endParaRPr lang="ru-RU" sz="17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390" marR="6839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</a:rPr>
                        <a:t>16.00 – 16.30</a:t>
                      </a:r>
                      <a:endParaRPr lang="ru-RU" sz="1700" dirty="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390" marR="6839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945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</a:rPr>
                        <a:t>Игры, досуги,  самостоятельная  деятельность детей  по интересам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</a:rPr>
                        <a:t>Совместная деятельность педагога с детьми</a:t>
                      </a:r>
                      <a:endParaRPr lang="ru-RU" sz="17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390" marR="6839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</a:rPr>
                        <a:t>16.30 – 17.30</a:t>
                      </a:r>
                      <a:endParaRPr lang="ru-RU" sz="1700" dirty="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390" marR="6839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972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</a:rPr>
                        <a:t>Ужин</a:t>
                      </a:r>
                      <a:endParaRPr lang="ru-RU" sz="17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390" marR="6839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effectLst/>
                        </a:rPr>
                        <a:t>17.30 </a:t>
                      </a:r>
                      <a:r>
                        <a:rPr lang="ru-RU" sz="1700" dirty="0">
                          <a:effectLst/>
                        </a:rPr>
                        <a:t>- 18.00</a:t>
                      </a:r>
                      <a:endParaRPr lang="ru-RU" sz="1700" dirty="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390" marR="6839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972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</a:rPr>
                        <a:t>Подготовка к прогулке,  прогулка,  уход детей домой</a:t>
                      </a:r>
                      <a:endParaRPr lang="ru-RU" sz="17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390" marR="6839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effectLst/>
                        </a:rPr>
                        <a:t>18.00 </a:t>
                      </a:r>
                      <a:r>
                        <a:rPr lang="ru-RU" sz="1700" dirty="0">
                          <a:effectLst/>
                        </a:rPr>
                        <a:t>- 19.30</a:t>
                      </a:r>
                      <a:endParaRPr lang="ru-RU" sz="1700" dirty="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390" marR="68390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pic>
        <p:nvPicPr>
          <p:cNvPr id="6146" name="Picture 2" descr="&amp;Kcy;&amp;acy;&amp;rcy;&amp;tcy;&amp;icy;&amp;ncy;&amp;kcy;&amp;icy; &amp;pcy;&amp;ocy; &amp;zcy;&amp;acy;&amp;pcy;&amp;rcy;&amp;ocy;&amp;scy;&amp;ucy; &amp;dcy;&amp;iecy;&amp;tcy;&amp;icy; &amp;zcy;&amp;icy;&amp;mcy;&amp;ocy;&amp;jcy; &amp;ncy;&amp;acy; &amp;pcy;&amp;rcy;&amp;ocy;&amp;zcy;&amp;rcy;&amp;acy;&amp;chcy;&amp;ncy;&amp;ocy;&amp;mcy; &amp;fcy;&amp;ocy;&amp;ncy;&amp;iecy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6872" y="6676280"/>
            <a:ext cx="3528392" cy="2572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&amp;Kcy;&amp;acy;&amp;rcy;&amp;tcy;&amp;icy;&amp;ncy;&amp;kcy;&amp;icy; &amp;pcy;&amp;ocy; &amp;zcy;&amp;acy;&amp;pcy;&amp;rcy;&amp;ocy;&amp;scy;&amp;ucy; &amp;scy;&amp;ncy;&amp;iecy;&amp;zhcy;&amp;icy;&amp;ncy;&amp;kcy;&amp;icy; &amp;ncy;&amp;acy; &amp;pcy;&amp;rcy;&amp;ocy;&amp;zcy;&amp;rcy;&amp;acy;&amp;chcy;&amp;ncy;&amp;ocy;&amp;mcy; &amp;fcy;&amp;ocy;&amp;ncy;&amp;iecy;"/>
          <p:cNvPicPr>
            <a:picLocks noChangeAspect="1" noChangeArrowheads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190149" y="5726786"/>
            <a:ext cx="1781216" cy="34826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&amp;Kcy;&amp;acy;&amp;rcy;&amp;tcy;&amp;icy;&amp;ncy;&amp;kcy;&amp;icy; &amp;pcy;&amp;ocy; &amp;zcy;&amp;acy;&amp;pcy;&amp;rcy;&amp;ocy;&amp;scy;&amp;ucy; &amp;scy;&amp;ncy;&amp;iecy;&amp;zhcy;&amp;icy;&amp;ncy;&amp;kcy;&amp;icy; &amp;ncy;&amp;acy; &amp;pcy;&amp;rcy;&amp;ocy;&amp;zcy;&amp;rcy;&amp;acy;&amp;chcy;&amp;ncy;&amp;ocy;&amp;mcy; &amp;fcy;&amp;ocy;&amp;ncy;&amp;iecy;"/>
          <p:cNvPicPr>
            <a:picLocks noChangeAspect="1" noChangeArrowheads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836382" y="6471220"/>
            <a:ext cx="1525539" cy="29827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90005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68000">
              <a:srgbClr val="FF7A00"/>
            </a:gs>
            <a:gs pos="83000">
              <a:srgbClr val="FF0300"/>
            </a:gs>
            <a:gs pos="100000">
              <a:srgbClr val="FFC0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-18662" y="14401"/>
            <a:ext cx="6857999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533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533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533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533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533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33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33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33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33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r>
              <a:rPr lang="ru-RU" sz="2000" b="1" dirty="0">
                <a:solidFill>
                  <a:srgbClr val="FF0000"/>
                </a:solidFill>
              </a:rPr>
              <a:t>Режим дня в детском саду</a:t>
            </a:r>
          </a:p>
          <a:p>
            <a:pPr algn="ctr"/>
            <a:r>
              <a:rPr lang="ru-RU" sz="2000" b="1" dirty="0">
                <a:solidFill>
                  <a:srgbClr val="FF0000"/>
                </a:solidFill>
              </a:rPr>
              <a:t>в</a:t>
            </a:r>
            <a:r>
              <a:rPr lang="ru-RU" sz="2000" b="1" dirty="0" smtClean="0">
                <a:solidFill>
                  <a:srgbClr val="FF0000"/>
                </a:solidFill>
              </a:rPr>
              <a:t> 1 </a:t>
            </a:r>
            <a:r>
              <a:rPr lang="ru-RU" sz="2000" b="1" dirty="0">
                <a:solidFill>
                  <a:srgbClr val="FF0000"/>
                </a:solidFill>
              </a:rPr>
              <a:t>группе раннего возраста </a:t>
            </a:r>
            <a:r>
              <a:rPr lang="ru-RU" sz="2000" b="1" dirty="0" smtClean="0">
                <a:solidFill>
                  <a:srgbClr val="FF0000"/>
                </a:solidFill>
              </a:rPr>
              <a:t>(</a:t>
            </a:r>
            <a:r>
              <a:rPr lang="ru-RU" sz="2000" b="1" dirty="0">
                <a:solidFill>
                  <a:srgbClr val="FF0000"/>
                </a:solidFill>
              </a:rPr>
              <a:t>от 1,5 до 2 лет</a:t>
            </a:r>
            <a:r>
              <a:rPr lang="ru-RU" sz="2000" b="1" dirty="0" smtClean="0">
                <a:solidFill>
                  <a:srgbClr val="FF0000"/>
                </a:solidFill>
              </a:rPr>
              <a:t>)</a:t>
            </a:r>
            <a:endParaRPr lang="ru-RU" sz="2000" b="1" dirty="0">
              <a:solidFill>
                <a:srgbClr val="FF0000"/>
              </a:solidFill>
            </a:endParaRP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34000" algn="l"/>
              </a:tabLst>
            </a:pPr>
            <a:r>
              <a:rPr kumimoji="0" lang="ru-RU" altLang="ru-RU" sz="20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Теплый период года (июнь-август)</a:t>
            </a:r>
            <a:endParaRPr kumimoji="0" lang="ru-RU" altLang="ru-RU" sz="20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34000" algn="l"/>
              </a:tabLst>
            </a:pP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4185411"/>
              </p:ext>
            </p:extLst>
          </p:nvPr>
        </p:nvGraphicFramePr>
        <p:xfrm>
          <a:off x="324237" y="1358326"/>
          <a:ext cx="6172200" cy="5362956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47609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12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97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rgbClr val="002060"/>
                          </a:solidFill>
                          <a:effectLst/>
                        </a:rPr>
                        <a:t>Прием, осмотр, игры, утренняя гимнастика  на участке детского сада</a:t>
                      </a:r>
                      <a:endParaRPr lang="ru-RU" sz="1700" dirty="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390" marR="683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solidFill>
                            <a:srgbClr val="002060"/>
                          </a:solidFill>
                          <a:effectLst/>
                        </a:rPr>
                        <a:t>7.30 – 8.00</a:t>
                      </a:r>
                      <a:endParaRPr lang="ru-RU" sz="17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390" marR="6839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97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solidFill>
                            <a:srgbClr val="002060"/>
                          </a:solidFill>
                          <a:effectLst/>
                        </a:rPr>
                        <a:t>Подготовка к завтраку, завтрак</a:t>
                      </a:r>
                      <a:endParaRPr lang="ru-RU" sz="17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390" marR="683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solidFill>
                            <a:srgbClr val="002060"/>
                          </a:solidFill>
                          <a:effectLst/>
                        </a:rPr>
                        <a:t>8.00 -  8.30</a:t>
                      </a:r>
                      <a:endParaRPr lang="ru-RU" sz="17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390" marR="6839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94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solidFill>
                            <a:srgbClr val="002060"/>
                          </a:solidFill>
                          <a:effectLst/>
                        </a:rPr>
                        <a:t>Игры, подготовка к  прогулке, образовательной деятельности  на прогулке  </a:t>
                      </a:r>
                      <a:endParaRPr lang="ru-RU" sz="17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390" marR="683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solidFill>
                            <a:srgbClr val="002060"/>
                          </a:solidFill>
                          <a:effectLst/>
                        </a:rPr>
                        <a:t>8.30 – 9.00</a:t>
                      </a:r>
                      <a:endParaRPr lang="ru-RU" sz="17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390" marR="6839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94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rgbClr val="002060"/>
                          </a:solidFill>
                          <a:effectLst/>
                        </a:rPr>
                        <a:t>Игры, наблюдения, образовательная деятельность (на участке)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rgbClr val="002060"/>
                          </a:solidFill>
                          <a:effectLst/>
                        </a:rPr>
                        <a:t>Солнечные процедуры</a:t>
                      </a:r>
                      <a:endParaRPr lang="ru-RU" sz="1700" dirty="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390" marR="683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solidFill>
                            <a:srgbClr val="002060"/>
                          </a:solidFill>
                          <a:effectLst/>
                        </a:rPr>
                        <a:t>9.00 – 11.10</a:t>
                      </a:r>
                      <a:endParaRPr lang="ru-RU" sz="17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390" marR="6839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97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solidFill>
                            <a:srgbClr val="002060"/>
                          </a:solidFill>
                          <a:effectLst/>
                        </a:rPr>
                        <a:t>Возвращение с прогулки,  водные процедуры</a:t>
                      </a:r>
                      <a:endParaRPr lang="ru-RU" sz="17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390" marR="683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solidFill>
                            <a:srgbClr val="002060"/>
                          </a:solidFill>
                          <a:effectLst/>
                        </a:rPr>
                        <a:t>11.10 – 11.30 </a:t>
                      </a:r>
                      <a:endParaRPr lang="ru-RU" sz="17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390" marR="6839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97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solidFill>
                            <a:srgbClr val="002060"/>
                          </a:solidFill>
                          <a:effectLst/>
                        </a:rPr>
                        <a:t>Подготовка к обеду, обед</a:t>
                      </a:r>
                      <a:endParaRPr lang="ru-RU" sz="17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390" marR="683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solidFill>
                            <a:srgbClr val="002060"/>
                          </a:solidFill>
                          <a:effectLst/>
                        </a:rPr>
                        <a:t>11.30 – 12.00</a:t>
                      </a:r>
                      <a:endParaRPr lang="ru-RU" sz="17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390" marR="6839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97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solidFill>
                            <a:srgbClr val="002060"/>
                          </a:solidFill>
                          <a:effectLst/>
                        </a:rPr>
                        <a:t>Подготовка ко сну,  дневной сон</a:t>
                      </a:r>
                      <a:endParaRPr lang="ru-RU" sz="17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390" marR="683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solidFill>
                            <a:srgbClr val="002060"/>
                          </a:solidFill>
                          <a:effectLst/>
                        </a:rPr>
                        <a:t>12.00 – 15.30</a:t>
                      </a:r>
                      <a:endParaRPr lang="ru-RU" sz="17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390" marR="6839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97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solidFill>
                            <a:srgbClr val="002060"/>
                          </a:solidFill>
                          <a:effectLst/>
                        </a:rPr>
                        <a:t>Постепенный подъем, воздушные процедуры, игровой массаж</a:t>
                      </a:r>
                      <a:endParaRPr lang="ru-RU" sz="17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390" marR="683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solidFill>
                            <a:srgbClr val="002060"/>
                          </a:solidFill>
                          <a:effectLst/>
                        </a:rPr>
                        <a:t>15.30 – 16.00</a:t>
                      </a:r>
                      <a:endParaRPr lang="ru-RU" sz="17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390" marR="6839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97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solidFill>
                            <a:srgbClr val="002060"/>
                          </a:solidFill>
                          <a:effectLst/>
                        </a:rPr>
                        <a:t>Полдник</a:t>
                      </a:r>
                      <a:endParaRPr lang="ru-RU" sz="17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390" marR="683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solidFill>
                            <a:srgbClr val="002060"/>
                          </a:solidFill>
                          <a:effectLst/>
                        </a:rPr>
                        <a:t>16.00 – 16.45</a:t>
                      </a:r>
                      <a:endParaRPr lang="ru-RU" sz="17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390" marR="6839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97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solidFill>
                            <a:srgbClr val="002060"/>
                          </a:solidFill>
                          <a:effectLst/>
                        </a:rPr>
                        <a:t>Выход на площадку, игры, досуги, прогулка  </a:t>
                      </a:r>
                      <a:endParaRPr lang="ru-RU" sz="17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390" marR="683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solidFill>
                            <a:srgbClr val="002060"/>
                          </a:solidFill>
                          <a:effectLst/>
                        </a:rPr>
                        <a:t>16.45 – 17.30</a:t>
                      </a:r>
                      <a:endParaRPr lang="ru-RU" sz="17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390" marR="6839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972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solidFill>
                            <a:srgbClr val="002060"/>
                          </a:solidFill>
                          <a:effectLst/>
                        </a:rPr>
                        <a:t>Ужин</a:t>
                      </a:r>
                      <a:endParaRPr lang="ru-RU" sz="17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390" marR="683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ru-RU" sz="1700" dirty="0" smtClean="0">
                          <a:solidFill>
                            <a:srgbClr val="002060"/>
                          </a:solidFill>
                          <a:effectLst/>
                        </a:rPr>
                        <a:t>17.30 </a:t>
                      </a:r>
                      <a:r>
                        <a:rPr lang="ru-RU" sz="1700" dirty="0">
                          <a:solidFill>
                            <a:srgbClr val="002060"/>
                          </a:solidFill>
                          <a:effectLst/>
                        </a:rPr>
                        <a:t>- 18.00</a:t>
                      </a:r>
                      <a:endParaRPr lang="ru-RU" sz="1700" dirty="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390" marR="6839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972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solidFill>
                            <a:srgbClr val="002060"/>
                          </a:solidFill>
                          <a:effectLst/>
                        </a:rPr>
                        <a:t>Подготовка к прогулке,  прогулка,  уход детей домой</a:t>
                      </a:r>
                      <a:endParaRPr lang="ru-RU" sz="17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390" marR="683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ru-RU" sz="1700" dirty="0" smtClean="0">
                          <a:solidFill>
                            <a:srgbClr val="002060"/>
                          </a:solidFill>
                          <a:effectLst/>
                        </a:rPr>
                        <a:t>18.00 </a:t>
                      </a:r>
                      <a:r>
                        <a:rPr lang="ru-RU" sz="1700" dirty="0">
                          <a:solidFill>
                            <a:srgbClr val="002060"/>
                          </a:solidFill>
                          <a:effectLst/>
                        </a:rPr>
                        <a:t>- 19.30</a:t>
                      </a:r>
                      <a:endParaRPr lang="ru-RU" sz="1700" dirty="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390" marR="6839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pic>
        <p:nvPicPr>
          <p:cNvPr id="7170" name="Picture 2" descr="&amp;Kcy;&amp;acy;&amp;rcy;&amp;tcy;&amp;icy;&amp;ncy;&amp;kcy;&amp;icy; &amp;pcy;&amp;ocy; &amp;zcy;&amp;acy;&amp;pcy;&amp;rcy;&amp;ocy;&amp;scy;&amp;ucy; &amp;dcy;&amp;iecy;&amp;tcy;&amp;icy; &amp;ncy;&amp;acy; &amp;pcy;&amp;rcy;&amp;ocy;&amp;zcy;&amp;rcy;&amp;acy;&amp;chcy;&amp;ncy;&amp;ocy;&amp;mcy; &amp;fcy;&amp;ocy;&amp;ncy;&amp;iecy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7557" y="6408204"/>
            <a:ext cx="3024336" cy="2721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208306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300</Words>
  <Application>Microsoft Office PowerPoint</Application>
  <PresentationFormat>Экран (4:3)</PresentationFormat>
  <Paragraphs>57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Дима</dc:creator>
  <cp:lastModifiedBy>q</cp:lastModifiedBy>
  <cp:revision>15</cp:revision>
  <dcterms:created xsi:type="dcterms:W3CDTF">2017-11-13T16:14:27Z</dcterms:created>
  <dcterms:modified xsi:type="dcterms:W3CDTF">2017-11-23T03:42:54Z</dcterms:modified>
</cp:coreProperties>
</file>