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3000">
              <a:srgbClr val="0047FF"/>
            </a:gs>
            <a:gs pos="28000">
              <a:srgbClr val="00B0F0"/>
            </a:gs>
            <a:gs pos="42999">
              <a:srgbClr val="0047FF"/>
            </a:gs>
            <a:gs pos="58000">
              <a:srgbClr val="00B0F0"/>
            </a:gs>
            <a:gs pos="72000">
              <a:srgbClr val="0047FF"/>
            </a:gs>
            <a:gs pos="87000">
              <a:srgbClr val="00B0F0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3" y="-17648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</a:rPr>
              <a:t> младшей группе (от 3 </a:t>
            </a:r>
            <a:r>
              <a:rPr lang="ru-RU" sz="2000" b="1" dirty="0">
                <a:solidFill>
                  <a:schemeClr val="bg1"/>
                </a:solidFill>
              </a:rPr>
              <a:t>до </a:t>
            </a:r>
            <a:r>
              <a:rPr lang="ru-RU" sz="2000" b="1" dirty="0" smtClean="0">
                <a:solidFill>
                  <a:schemeClr val="bg1"/>
                </a:solidFill>
              </a:rPr>
              <a:t>4лет)</a:t>
            </a:r>
            <a:endParaRPr lang="ru-RU" sz="2000" b="1" dirty="0">
              <a:solidFill>
                <a:schemeClr val="bg1"/>
              </a:solidFill>
            </a:endParaRPr>
          </a:p>
          <a:p>
            <a:pPr lvl="0" indent="450850" algn="ctr"/>
            <a:r>
              <a:rPr lang="ru-RU" altLang="ru-RU" sz="2000" b="1" u="sng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Холодный период года (сентябрь-май)</a:t>
            </a:r>
            <a:endParaRPr lang="ru-RU" altLang="ru-RU" sz="2000" b="1" dirty="0">
              <a:solidFill>
                <a:schemeClr val="bg1"/>
              </a:solidFill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41503"/>
              </p:ext>
            </p:extLst>
          </p:nvPr>
        </p:nvGraphicFramePr>
        <p:xfrm>
          <a:off x="207912" y="1187624"/>
          <a:ext cx="6389440" cy="5608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72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Утренний прием, игры, общение, утренняя гимнастика,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Самостоятельные игры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7.30 - 8.20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Завтрак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8.25 - 8.50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Подготовка к образовательной деятельности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8.50 - 9.00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Непосредственно образовательная деятельность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 (образовательные ситуации на игровой основе)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9.00 - 9.15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9.25 – 9.40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Самостоятельная деятельность по интересам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9.40 – 10.00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Второй завтрак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10.00 – 10.10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Подготовка к прогулке, прогулка, возвращение с прогулки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10.10 - 12.10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Подготовка к обеду, обед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12.10 - 12.50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Подготовка ко сну, сон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12.50- 15.00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Постепенный подъем, воздушные, водные процедуры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15.00 - 15.30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Полдник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15.30 - 15.50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Игры, досуги, общение и самостоятельная деятельность по интересам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15.50 - 16.50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Совместная деятельность педагога с детьми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16.50 - 18.20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Ужин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17.40 -18.00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1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Подготовка к прогулке, прогулка, продолжение  прогулки с родителями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18.00-19.30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10242" name="Picture 2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4253" y="6920129"/>
            <a:ext cx="1644333" cy="205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&amp;Kcy;&amp;acy;&amp;rcy;&amp;tcy;&amp;icy;&amp;ncy;&amp;kcy;&amp;icy; &amp;pcy;&amp;ocy; &amp;zcy;&amp;acy;&amp;pcy;&amp;rcy;&amp;ocy;&amp;scy;&amp;ucy; &amp;scy;&amp;ncy;&amp;iecy;&amp;zhcy;&amp;icy;&amp;ncy;&amp;kcy;&amp;i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45208" y="6194502"/>
            <a:ext cx="161995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6544044"/>
            <a:ext cx="1984699" cy="259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91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18662" y="14401"/>
            <a:ext cx="685799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FFFF00"/>
                </a:solidFill>
              </a:rPr>
              <a:t>Режим дня в детском саду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</a:rPr>
              <a:t>в младшей группе (от 3 до 4лет</a:t>
            </a:r>
            <a:r>
              <a:rPr lang="ru-RU" sz="2000" b="1" dirty="0" smtClean="0">
                <a:solidFill>
                  <a:srgbClr val="FFFF00"/>
                </a:solidFill>
              </a:rPr>
              <a:t>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Теплый период года (июнь-август)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11266" name="Picture 2" descr="&amp;Kcy;&amp;acy;&amp;rcy;&amp;tcy;&amp;icy;&amp;ncy;&amp;kcy;&amp;icy; &amp;pcy;&amp;ocy; &amp;zcy;&amp;acy;&amp;pcy;&amp;rcy;&amp;ocy;&amp;scy;&amp;ucy; &amp;dcy;&amp;iecy;&amp;tcy;&amp;icy; &amp;zcy;&amp;icy;&amp;mcy;&amp;ocy;&amp;jcy; &amp;ncy;&amp;acy; &amp;pcy;&amp;rcy;&amp;ocy;&amp;zcy;&amp;rcy;&amp;acy;&amp;chcy;&amp;ncy;&amp;ocy;&amp;mcy; &amp;fcy;&amp;ocy;&amp;ncy;&amp;iecy;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5" b="89711" l="23684" r="963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6428509"/>
            <a:ext cx="3835524" cy="313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630578"/>
              </p:ext>
            </p:extLst>
          </p:nvPr>
        </p:nvGraphicFramePr>
        <p:xfrm>
          <a:off x="237556" y="1043608"/>
          <a:ext cx="6345562" cy="5958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949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Утренний прием, игры, общение, утренняя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</a:rPr>
                        <a:t>гимнастика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Самостоятельные игры (на участке)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7.30 - 8.20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Завтрак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8.25- 8.50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Самостоятельные игры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8.55 - 9.20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Совместная организованная деятельность 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9.20 – 10.00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Второй завтрак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10.00- 10.10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образовательная деятельность на прогулке, прогулка, возвращение с прогулки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10.10 - 12.10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Подготовка к обеду, обед 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12.10 - 12.50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Подготовка ко сну, сон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12.50 - 15.00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Постепенный подъем, воздушные, водные процедуры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15.00 - 15.40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Полдник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15.30 - 15.50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Игры, досуги, общение и самостоятельная деятельность по интересам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15.50 – 17.40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Ужин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17.40-18.00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</a:rPr>
                        <a:t>Подготовка к прогулке, прогулка, продолжение прогулки с родителями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</a:rPr>
                        <a:t>18.00-19.30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433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281</Words>
  <Application>Microsoft Office PowerPoint</Application>
  <PresentationFormat>Экран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q</cp:lastModifiedBy>
  <cp:revision>14</cp:revision>
  <dcterms:created xsi:type="dcterms:W3CDTF">2017-11-13T16:14:27Z</dcterms:created>
  <dcterms:modified xsi:type="dcterms:W3CDTF">2017-11-14T04:43:59Z</dcterms:modified>
</cp:coreProperties>
</file>