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4000">
              <a:srgbClr val="21D6E0"/>
            </a:gs>
            <a:gs pos="62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3" y="-17648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средней группе (от 4 </a:t>
            </a:r>
            <a:r>
              <a:rPr lang="ru-RU" sz="2000" b="1" dirty="0">
                <a:solidFill>
                  <a:schemeClr val="bg1"/>
                </a:solidFill>
              </a:rPr>
              <a:t>до 5</a:t>
            </a:r>
            <a:r>
              <a:rPr lang="ru-RU" sz="2000" b="1" dirty="0" smtClean="0">
                <a:solidFill>
                  <a:schemeClr val="bg1"/>
                </a:solidFill>
              </a:rPr>
              <a:t>лет)</a:t>
            </a:r>
            <a:endParaRPr lang="ru-RU" sz="2000" b="1" dirty="0">
              <a:solidFill>
                <a:schemeClr val="bg1"/>
              </a:solidFill>
            </a:endParaRPr>
          </a:p>
          <a:p>
            <a:pPr lvl="0" indent="450850" algn="ctr"/>
            <a:r>
              <a:rPr lang="ru-RU" altLang="ru-RU" sz="2000" b="1" u="sng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 период года (сентябрь-май)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91115"/>
              </p:ext>
            </p:extLst>
          </p:nvPr>
        </p:nvGraphicFramePr>
        <p:xfrm>
          <a:off x="116632" y="1043608"/>
          <a:ext cx="6624736" cy="58887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Утренний приём, игры, утренняя гимнастика, индивидуальное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общение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с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детьми, самостоятельная деятельность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7.30-8.25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Завтрак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8.25-8.50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Самостоятельные игры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8.50- 9.00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Непрерывная непосредственно образовательная деятельность (образовательные ситуации на игровой основе)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9.00-9.20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9.50 – 10.10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Второй завтрак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10.10- 10.20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10.20 -12.10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Самостоятельная деятельность по интересам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12.10-12.30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Обед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12.15-12.50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7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ко сну, сон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13.00-15.00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Постепенный подъём,  гимнастика после сна воздушные, водные процедуры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15.00-15.30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7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Подготовка к полднику, полдник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15.30-15.50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Игры, досуги, общение по интересам, выбор самостоятельной деятельности в центрах активности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 15.45 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- 17.20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Подготовка к ужину, ужин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17.40 -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18.00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048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18.00-19.30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Picture 11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83585" y="5593762"/>
            <a:ext cx="2042557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69838" y="6500682"/>
            <a:ext cx="2735213" cy="273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54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3000">
              <a:srgbClr val="FFFF00"/>
            </a:gs>
            <a:gs pos="28000">
              <a:srgbClr val="FFC000"/>
            </a:gs>
            <a:gs pos="42999">
              <a:srgbClr val="FFFF00"/>
            </a:gs>
            <a:gs pos="58000">
              <a:srgbClr val="FFC000"/>
            </a:gs>
            <a:gs pos="72000">
              <a:srgbClr val="FFFF00"/>
            </a:gs>
            <a:gs pos="87000">
              <a:srgbClr val="FFC0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3" y="0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FF000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в </a:t>
            </a:r>
            <a:r>
              <a:rPr lang="ru-RU" sz="2000" b="1" dirty="0" smtClean="0">
                <a:solidFill>
                  <a:srgbClr val="FF0000"/>
                </a:solidFill>
              </a:rPr>
              <a:t>средней </a:t>
            </a:r>
            <a:r>
              <a:rPr lang="ru-RU" sz="2000" b="1" dirty="0">
                <a:solidFill>
                  <a:srgbClr val="FF0000"/>
                </a:solidFill>
              </a:rPr>
              <a:t>группе (от </a:t>
            </a:r>
            <a:r>
              <a:rPr lang="ru-RU" sz="2000" b="1" dirty="0" smtClean="0">
                <a:solidFill>
                  <a:srgbClr val="FF0000"/>
                </a:solidFill>
              </a:rPr>
              <a:t>4 </a:t>
            </a:r>
            <a:r>
              <a:rPr lang="ru-RU" sz="2000" b="1" dirty="0">
                <a:solidFill>
                  <a:srgbClr val="FF0000"/>
                </a:solidFill>
              </a:rPr>
              <a:t>до </a:t>
            </a:r>
            <a:r>
              <a:rPr lang="ru-RU" sz="2000" b="1" dirty="0" smtClean="0">
                <a:solidFill>
                  <a:srgbClr val="FF0000"/>
                </a:solidFill>
              </a:rPr>
              <a:t>5 лет)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65337"/>
              </p:ext>
            </p:extLst>
          </p:nvPr>
        </p:nvGraphicFramePr>
        <p:xfrm>
          <a:off x="237774" y="1115616"/>
          <a:ext cx="6345123" cy="4876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76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Утренний приём, игры, утренняя гимнастика, индивидуальное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общение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с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детьми, самостоятельная деятельность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7.30-8.30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Завтрак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8.30-8.55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Самостоятельные игры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8.50- 9.00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Совместная организованная деятельность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9.00 -10.00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Второй завтрак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10.00-10.10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прогулка, образовательная деятельность на прогулке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10.10 -12.10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Подготовка к обеду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12.10-12.30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Обед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12.30-13.00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ко сну, сон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13.00-15.00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Постепенный подъём, пробуждающая гимнастика после сна воздушные, водные процедуры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15.00-15.25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полднику, полдник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15.25-15.50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Игры, досуги, общение по интересам, выбор самостоятельной деятельности в центрах активности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15.50 - 17.40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ужину, ужин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17.40.- 18.00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18.00-19.30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3314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0195" y="5873950"/>
            <a:ext cx="2090823" cy="32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796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268</Words>
  <Application>Microsoft Office PowerPoint</Application>
  <PresentationFormat>Экран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14</cp:revision>
  <dcterms:created xsi:type="dcterms:W3CDTF">2017-11-13T16:14:27Z</dcterms:created>
  <dcterms:modified xsi:type="dcterms:W3CDTF">2017-11-14T04:44:36Z</dcterms:modified>
</cp:coreProperties>
</file>