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3000">
              <a:srgbClr val="00B0F0"/>
            </a:gs>
            <a:gs pos="28000">
              <a:schemeClr val="tx2">
                <a:lumMod val="60000"/>
                <a:lumOff val="40000"/>
              </a:schemeClr>
            </a:gs>
            <a:gs pos="42999">
              <a:srgbClr val="00B0F0"/>
            </a:gs>
            <a:gs pos="58000">
              <a:schemeClr val="tx2">
                <a:lumMod val="60000"/>
                <a:lumOff val="40000"/>
              </a:schemeClr>
            </a:gs>
            <a:gs pos="72000">
              <a:srgbClr val="0047FF"/>
            </a:gs>
            <a:gs pos="87000">
              <a:schemeClr val="tx2">
                <a:lumMod val="60000"/>
                <a:lumOff val="40000"/>
              </a:schemeClr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3" y="-17648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</a:rPr>
              <a:t> подготовительной группе (от 6 </a:t>
            </a:r>
            <a:r>
              <a:rPr lang="ru-RU" sz="2000" b="1" dirty="0">
                <a:solidFill>
                  <a:schemeClr val="bg1"/>
                </a:solidFill>
              </a:rPr>
              <a:t>до 7</a:t>
            </a:r>
            <a:r>
              <a:rPr lang="ru-RU" sz="2000" b="1" dirty="0" smtClean="0">
                <a:solidFill>
                  <a:schemeClr val="bg1"/>
                </a:solidFill>
              </a:rPr>
              <a:t> лет)</a:t>
            </a:r>
            <a:endParaRPr lang="ru-RU" sz="2000" b="1" dirty="0">
              <a:solidFill>
                <a:schemeClr val="bg1"/>
              </a:solidFill>
            </a:endParaRPr>
          </a:p>
          <a:p>
            <a:pPr lvl="0" indent="450850" algn="ctr"/>
            <a:r>
              <a:rPr lang="ru-RU" altLang="ru-RU" sz="2000" b="1" u="sng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Холодный период года (сентябрь-май)</a:t>
            </a:r>
            <a:endParaRPr lang="ru-RU" altLang="ru-RU" sz="2000" b="1" dirty="0">
              <a:solidFill>
                <a:schemeClr val="bg1"/>
              </a:solidFill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73824"/>
              </p:ext>
            </p:extLst>
          </p:nvPr>
        </p:nvGraphicFramePr>
        <p:xfrm>
          <a:off x="193000" y="1115616"/>
          <a:ext cx="6434672" cy="616915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40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Утренний приём, игры, утренняя гимнастика, индивидуальное общение с детьми, самостоятельная </a:t>
                      </a:r>
                      <a:r>
                        <a:rPr lang="ru-RU" sz="1600" dirty="0" smtClean="0">
                          <a:effectLst/>
                        </a:rPr>
                        <a:t>деятельность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7.30-8.20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Завтрак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8.30-8.50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Игры, подготовка к образовательной деятельности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8.50-9.00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Непосредственно образовательная деятельность: образовательные ситуации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9.00-9.25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9.35-10.00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Второй завтрак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10.00-10.10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Самостоятельная деятельность по интересам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10.10- 10.25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Подготовка к образовательной деятельности Непосредственно образовательная деятельность: образовательные ситуации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10.25- 10.55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к прогулке, прогулка, возвращение с прогулки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10.55-12.40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к обеду, обед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12.40-13.00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ко сну, сон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13.00-15.00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Постепенный подъём, воздушные, водные процедуры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15.00-15.25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к полднику, полдник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15.25.-15.45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Игры, досуги, кружки, занятия, самостоятельная деятельность 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15.45-17.45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Ужин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17.45-18.00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к прогулке, прогулка, продолжение прогулки с родителями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18.00-19.30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17410" name="Picture 2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16" y="6966477"/>
            <a:ext cx="2880320" cy="217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&amp;Kcy;&amp;acy;&amp;rcy;&amp;tcy;&amp;icy;&amp;ncy;&amp;kcy;&amp;icy; &amp;pcy;&amp;ocy; &amp;zcy;&amp;acy;&amp;pcy;&amp;rcy;&amp;ocy;&amp;scy;&amp;ucy; &amp;scy;&amp;ncy;&amp;iecy;&amp;zhcy;&amp;icy;&amp;ncy;&amp;k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44731" y="6222614"/>
            <a:ext cx="1760825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23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13000">
              <a:srgbClr val="FFFF00"/>
            </a:gs>
            <a:gs pos="28000">
              <a:srgbClr val="FFC000"/>
            </a:gs>
            <a:gs pos="42999">
              <a:srgbClr val="FFFF00"/>
            </a:gs>
            <a:gs pos="58000">
              <a:srgbClr val="FFC000"/>
            </a:gs>
            <a:gs pos="72000">
              <a:srgbClr val="FFFF00"/>
            </a:gs>
            <a:gs pos="87000">
              <a:schemeClr val="accent6">
                <a:lumMod val="75000"/>
              </a:schemeClr>
            </a:gs>
            <a:gs pos="100000">
              <a:srgbClr val="C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2" y="-23564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подготовительной 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группе (от 6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до 7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лет)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Теплый период года (июнь-август)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548550"/>
              </p:ext>
            </p:extLst>
          </p:nvPr>
        </p:nvGraphicFramePr>
        <p:xfrm>
          <a:off x="237775" y="1115616"/>
          <a:ext cx="6503593" cy="532790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88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Утренний приём, игры, утренняя гимнастика, индивидуальное общение, самостоятельная деятельность (на участке)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7.30-8.20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Завтрак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8.30-8.50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Самостоятельная деятельность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8.50-9.00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Совместная организованная деятельность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9.00-10.00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Второй завтрак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10.00-10.10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Подготовка к прогулке, образовательная деятельность на прогулке, прогулка, возвращение с прогулки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10.10-12.10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к обеду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12.10-12.40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Обед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12.40-13.00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ко сну, сон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13.00-15.00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Постепенный подъём, воздушные, водные процедуры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15.00-15.30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к полднику, полдник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15.25.-15.45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Игры, досуги, кружки, занятия, самостоятельная деятельность по интересам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15.45-16.55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Ужин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17.45-18.00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к прогулке, прогулка, продолжение прогулки с родителями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18.00-19.30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6388" name="Picture 4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4000" r="100000">
                        <a14:foregroundMark x1="15800" y1="96334" x2="20800" y2="92872"/>
                        <a14:foregroundMark x1="21200" y1="89002" x2="23800" y2="80041"/>
                        <a14:foregroundMark x1="32200" y1="89002" x2="33400" y2="78615"/>
                        <a14:foregroundMark x1="59200" y1="94908" x2="66200" y2="93686"/>
                        <a14:foregroundMark x1="79000" y1="97149" x2="77600" y2="90631"/>
                        <a14:foregroundMark x1="76800" y1="89817" x2="76000" y2="87984"/>
                        <a14:foregroundMark x1="66400" y1="90224" x2="66400" y2="86354"/>
                        <a14:foregroundMark x1="47400" y1="7536" x2="47400" y2="7536"/>
                        <a14:foregroundMark x1="42800" y1="9165" x2="47400" y2="6110"/>
                        <a14:foregroundMark x1="19200" y1="11813" x2="18200" y2="9165"/>
                        <a14:foregroundMark x1="48600" y1="92261" x2="50800" y2="91853"/>
                        <a14:foregroundMark x1="87800" y1="68024" x2="87000" y2="64155"/>
                        <a14:foregroundMark x1="74400" y1="10387" x2="76400" y2="7943"/>
                        <a14:foregroundMark x1="92000" y1="18941" x2="89800" y2="18534"/>
                        <a14:foregroundMark x1="49000" y1="32383" x2="50200" y2="327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6102243"/>
            <a:ext cx="2931775" cy="288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391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257</Words>
  <Application>Microsoft Office PowerPoint</Application>
  <PresentationFormat>Экран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q</cp:lastModifiedBy>
  <cp:revision>14</cp:revision>
  <dcterms:created xsi:type="dcterms:W3CDTF">2017-11-13T16:14:27Z</dcterms:created>
  <dcterms:modified xsi:type="dcterms:W3CDTF">2017-11-14T04:45:44Z</dcterms:modified>
</cp:coreProperties>
</file>