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8" r:id="rId3"/>
    <p:sldId id="259" r:id="rId4"/>
    <p:sldId id="257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20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phonoteka.org/uploads/posts/2021-04/1618898625_11-phonoteka_org-p-sportivnie-foni-dlya-detskogo-sada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47664" y="2420888"/>
            <a:ext cx="696536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  <a:latin typeface="Arlekino" pitchFamily="2" charset="0"/>
              </a:rPr>
              <a:t>Дидактическая </a:t>
            </a:r>
            <a:r>
              <a:rPr lang="ru-RU" sz="4800" b="1" dirty="0" smtClean="0">
                <a:solidFill>
                  <a:srgbClr val="7030A0"/>
                </a:solidFill>
                <a:latin typeface="Arlekino" pitchFamily="2" charset="0"/>
              </a:rPr>
              <a:t>игр</a:t>
            </a:r>
          </a:p>
          <a:p>
            <a:pPr algn="ctr"/>
            <a:r>
              <a:rPr lang="ru-RU" sz="4800" b="1" dirty="0" smtClean="0">
                <a:solidFill>
                  <a:srgbClr val="7030A0"/>
                </a:solidFill>
                <a:latin typeface="Arlekino" pitchFamily="2" charset="0"/>
              </a:rPr>
              <a:t> «Зимние виды </a:t>
            </a:r>
            <a:r>
              <a:rPr lang="ru-RU" sz="4800" b="1" dirty="0" smtClean="0">
                <a:solidFill>
                  <a:srgbClr val="7030A0"/>
                </a:solidFill>
                <a:latin typeface="Arlekino" pitchFamily="2" charset="0"/>
              </a:rPr>
              <a:t>спорта»</a:t>
            </a:r>
            <a:endParaRPr lang="ru-RU" sz="4800" dirty="0">
              <a:solidFill>
                <a:srgbClr val="7030A0"/>
              </a:solidFill>
              <a:latin typeface="Arlekino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I:\Проект ГТО\Консультации для родителей\1619194075_16-phonoteka_org-p-foni-zima-dlya-detskogo-sada-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1520" y="332657"/>
            <a:ext cx="88924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выявить отличия у спортсменов зимних видов спорта в инвентаре, форме и другом.</a:t>
            </a:r>
            <a:b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Ход игры: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Педагог предлагает детям картинки двух похожих спортсменов и предлагает назвать, чем они различаются.</a:t>
            </a:r>
            <a:b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Варианты сравнений спортсменов: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хоккей и фигурное катание; биатлон и лыжные гонки; санный спорт и бобслей.</a:t>
            </a:r>
            <a:b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Вариант 2.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Можно предложить детям сравнивать спортсменов вообще непохожих видов зимнего спорта. Например: саночник и биатлонист;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керлингист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 хоккеист; горнолыжник и фигурист.</a:t>
            </a:r>
            <a:b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phonoteka.org/uploads/posts/2021-04/1618898625_11-phonoteka_org-p-sportivnie-foni-dlya-detskogo-sada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2204864"/>
            <a:ext cx="86095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7030A0"/>
                </a:solidFill>
                <a:latin typeface="Arlekino" pitchFamily="2" charset="0"/>
              </a:rPr>
              <a:t>Дидактическая </a:t>
            </a:r>
            <a:r>
              <a:rPr lang="ru-RU" sz="4800" dirty="0" smtClean="0">
                <a:solidFill>
                  <a:srgbClr val="7030A0"/>
                </a:solidFill>
                <a:latin typeface="Arlekino" pitchFamily="2" charset="0"/>
              </a:rPr>
              <a:t>игра</a:t>
            </a:r>
          </a:p>
          <a:p>
            <a:pPr algn="ctr"/>
            <a:r>
              <a:rPr lang="ru-RU" sz="4800" b="1" dirty="0" smtClean="0">
                <a:solidFill>
                  <a:srgbClr val="7030A0"/>
                </a:solidFill>
                <a:latin typeface="Arlekino" pitchFamily="2" charset="0"/>
              </a:rPr>
              <a:t> </a:t>
            </a:r>
            <a:r>
              <a:rPr lang="ru-RU" sz="4800" b="1" dirty="0" smtClean="0">
                <a:solidFill>
                  <a:srgbClr val="7030A0"/>
                </a:solidFill>
                <a:latin typeface="Arlekino" pitchFamily="2" charset="0"/>
              </a:rPr>
              <a:t>«Вспомни пословицу о спорте»</a:t>
            </a:r>
            <a:r>
              <a:rPr lang="ru-RU" sz="4800" b="1" dirty="0" smtClean="0"/>
              <a:t> </a:t>
            </a:r>
            <a:r>
              <a:rPr lang="ru-RU" sz="4800" b="1" dirty="0" smtClean="0">
                <a:solidFill>
                  <a:srgbClr val="7030A0"/>
                </a:solidFill>
                <a:latin typeface="Arlekino" pitchFamily="2" charset="0"/>
              </a:rPr>
              <a:t> </a:t>
            </a:r>
            <a:endParaRPr lang="ru-RU" sz="4800" dirty="0">
              <a:solidFill>
                <a:srgbClr val="7030A0"/>
              </a:solidFill>
              <a:latin typeface="Arlekino" pitchFamily="2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phonoteka.org/uploads/posts/2021-04/1618898625_11-phonoteka_org-p-sportivnie-foni-dlya-detskogo-sada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https://ped-kopilka.ru/upload/blogs2/2019/3/69554_e62da7de30a8e9ca8e81c2f58d38c912.jpg.jpg"/>
          <p:cNvPicPr/>
          <p:nvPr/>
        </p:nvPicPr>
        <p:blipFill>
          <a:blip r:embed="rId3" cstate="print"/>
          <a:srcRect l="17528" t="19568" r="15123" b="1950"/>
          <a:stretch>
            <a:fillRect/>
          </a:stretch>
        </p:blipFill>
        <p:spPr bwMode="auto">
          <a:xfrm>
            <a:off x="1547664" y="1052736"/>
            <a:ext cx="568863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I:\Проект ГТО\Консультации для родителей\1619194075_16-phonoteka_org-p-foni-zima-dlya-detskogo-sada-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1520" y="332657"/>
            <a:ext cx="889248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вспомнить пословицы и поговорки о спорте.</a:t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Ход игры: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Педагог предлагает детям слово из пословицы, которое они читают (или читает сам педагог). Дети вспоминают пословицы, чтобы там было это слово.</a:t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Пословицы и поговорки педагог может выбрать другие по своему усмотрению.</a:t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Слова: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здоровье, тело, спорт, друзья, организм, чистота</a:t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Пословицы и поговорки о спорте и здоровье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здоровом теле – здоровый дух.</a:t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Отдай спорту время, а взамен получи здоровье.</a:t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Крепок телом - богат и делом.</a:t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Кто спортом занимается, тот силы набирается.</a:t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Солнце, воздух и вода — наши лучшие друзья!</a:t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Закаляй свое тело с пользой для дела.</a:t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Кто любит спорт, тот здоров и бодр.</a:t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Кто не курит, кто не пьет, тот здоровье бережет.</a:t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Спорт и туризм укрепляют организм.</a:t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Чистота - залог здоровья.</a:t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phonoteka.org/uploads/posts/2021-04/1618898625_11-phonoteka_org-p-sportivnie-foni-dlya-detskogo-sada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2852936"/>
            <a:ext cx="86095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7030A0"/>
                </a:solidFill>
                <a:latin typeface="Arlekino" pitchFamily="2" charset="0"/>
              </a:rPr>
              <a:t>Дидактическая игра </a:t>
            </a:r>
            <a:endParaRPr lang="ru-RU" sz="4800" dirty="0" smtClean="0">
              <a:solidFill>
                <a:srgbClr val="7030A0"/>
              </a:solidFill>
              <a:latin typeface="Arlekino" pitchFamily="2" charset="0"/>
            </a:endParaRPr>
          </a:p>
          <a:p>
            <a:pPr algn="ctr"/>
            <a:r>
              <a:rPr lang="ru-RU" sz="4800" b="1" dirty="0" smtClean="0">
                <a:solidFill>
                  <a:srgbClr val="7030A0"/>
                </a:solidFill>
                <a:latin typeface="Arlekino" pitchFamily="2" charset="0"/>
              </a:rPr>
              <a:t>«</a:t>
            </a:r>
            <a:r>
              <a:rPr lang="ru-RU" sz="4800" b="1" dirty="0" smtClean="0">
                <a:solidFill>
                  <a:srgbClr val="7030A0"/>
                </a:solidFill>
                <a:latin typeface="Arlekino" pitchFamily="2" charset="0"/>
              </a:rPr>
              <a:t>Самый внимательный»   </a:t>
            </a:r>
            <a:endParaRPr lang="ru-RU" sz="4800" dirty="0">
              <a:solidFill>
                <a:srgbClr val="7030A0"/>
              </a:solidFill>
              <a:latin typeface="Arlekino" pitchFamily="2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ped-kopilka.ru/upload/blogs2/2019/3/69554_68f34da57fb413f64112ebd85d535f36.jpg.jpg"/>
          <p:cNvPicPr/>
          <p:nvPr/>
        </p:nvPicPr>
        <p:blipFill>
          <a:blip r:embed="rId2" cstate="print"/>
          <a:srcRect t="-87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I:\Проект ГТО\Консультации для родителей\1619194075_16-phonoteka_org-p-foni-zima-dlya-detskogo-sada-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1520" y="332657"/>
            <a:ext cx="88924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развивать внимание, наблюдательность, узнавать спортсменов различных видов зимнего спорта, согласовывать существительные с числительными.</a:t>
            </a:r>
            <a:b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Ход игры: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Педагог раздает каждому ребенку карточку, на которой изображены различные спортсмены.</a:t>
            </a:r>
            <a:b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Задание 1.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Закрой фишками синего цвета всех лыжников (красный логотип)</a:t>
            </a:r>
            <a:b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Задание 2.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Закрой фишками красного цвета всех фигуристов (синий логотип)</a:t>
            </a:r>
            <a:b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Задание 3.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Закрой фишками фиолетового цвета всех биатлонистов (зеленый логотип)</a:t>
            </a:r>
            <a:b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Педагоги сами могут выбрать виды зимнего спорта и цветовую гамму фишек.</a:t>
            </a:r>
            <a:b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phonoteka.org/uploads/posts/2021-04/1618898625_11-phonoteka_org-p-sportivnie-foni-dlya-detskogo-sada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2492896"/>
            <a:ext cx="86095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7030A0"/>
                </a:solidFill>
                <a:latin typeface="Arlekino" pitchFamily="2" charset="0"/>
              </a:rPr>
              <a:t>Дидактическая игра </a:t>
            </a:r>
            <a:endParaRPr lang="ru-RU" sz="4800" dirty="0" smtClean="0">
              <a:solidFill>
                <a:srgbClr val="7030A0"/>
              </a:solidFill>
              <a:latin typeface="Arlekino" pitchFamily="2" charset="0"/>
            </a:endParaRPr>
          </a:p>
          <a:p>
            <a:pPr algn="ctr"/>
            <a:r>
              <a:rPr lang="ru-RU" sz="4800" b="1" dirty="0" smtClean="0">
                <a:solidFill>
                  <a:srgbClr val="7030A0"/>
                </a:solidFill>
                <a:latin typeface="Arlekino" pitchFamily="2" charset="0"/>
              </a:rPr>
              <a:t>«</a:t>
            </a:r>
            <a:r>
              <a:rPr lang="ru-RU" sz="4800" b="1" dirty="0" smtClean="0">
                <a:solidFill>
                  <a:srgbClr val="7030A0"/>
                </a:solidFill>
                <a:latin typeface="Arlekino" pitchFamily="2" charset="0"/>
              </a:rPr>
              <a:t>Составь предложение, используя картинку»   </a:t>
            </a:r>
            <a:endParaRPr lang="ru-RU" sz="4800" dirty="0">
              <a:solidFill>
                <a:srgbClr val="7030A0"/>
              </a:solidFill>
              <a:latin typeface="Arlekino" pitchFamily="2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phonoteka.org/uploads/posts/2021-04/1618898625_11-phonoteka_org-p-sportivnie-foni-dlya-detskogo-sada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https://ped-kopilka.ru/upload/blogs2/2019/3/69554_1c530ded61a95ac777d5c1ee42b20233.jpg.jpg"/>
          <p:cNvPicPr/>
          <p:nvPr/>
        </p:nvPicPr>
        <p:blipFill>
          <a:blip r:embed="rId3" cstate="print"/>
          <a:srcRect l="9110" t="25975" r="11515" b="3551"/>
          <a:stretch>
            <a:fillRect/>
          </a:stretch>
        </p:blipFill>
        <p:spPr bwMode="auto">
          <a:xfrm>
            <a:off x="1619672" y="1412776"/>
            <a:ext cx="597666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I:\Проект ГТО\Консультации для родителей\1619194075_16-phonoteka_org-p-foni-zima-dlya-detskogo-sada-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1520" y="332657"/>
            <a:ext cx="88924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развитие умения составлять предложения из 5-6 слов с исходным словом.</a:t>
            </a:r>
            <a:b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Ход игры: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Педагог раздает детям картинки с зимними видами спорта. Предлагает составить предложение с названием того вида спорта, который на карточке. Потом ребенок считает количество слов в предложении.</a:t>
            </a:r>
            <a:b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Вариант 2.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Можно использовать не карточки – картинки, а карточки со словами для закрепления навыков чтения.</a:t>
            </a:r>
            <a:b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Например: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Фигурист начал свое выступление на соревнованиях. Здесь 6 слов в предложении.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phonoteka.org/uploads/posts/2021-04/1618898625_11-phonoteka_org-p-sportivnie-foni-dlya-detskogo-sada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47664" y="2420888"/>
            <a:ext cx="644439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dirty="0" smtClean="0">
                <a:solidFill>
                  <a:srgbClr val="7030A0"/>
                </a:solidFill>
                <a:latin typeface="Arlekino" pitchFamily="2" charset="0"/>
              </a:rPr>
              <a:t>Дидактическая </a:t>
            </a:r>
            <a:r>
              <a:rPr lang="ru-RU" sz="4800" dirty="0" smtClean="0">
                <a:solidFill>
                  <a:srgbClr val="7030A0"/>
                </a:solidFill>
                <a:latin typeface="Arlekino" pitchFamily="2" charset="0"/>
              </a:rPr>
              <a:t>игра</a:t>
            </a:r>
          </a:p>
          <a:p>
            <a:pPr algn="ctr"/>
            <a:r>
              <a:rPr lang="ru-RU" sz="4800" b="1" dirty="0" smtClean="0">
                <a:solidFill>
                  <a:srgbClr val="7030A0"/>
                </a:solidFill>
                <a:latin typeface="Arlekino" pitchFamily="2" charset="0"/>
              </a:rPr>
              <a:t> </a:t>
            </a:r>
            <a:r>
              <a:rPr lang="ru-RU" sz="4800" b="1" dirty="0" smtClean="0">
                <a:solidFill>
                  <a:srgbClr val="7030A0"/>
                </a:solidFill>
                <a:latin typeface="Arlekino" pitchFamily="2" charset="0"/>
              </a:rPr>
              <a:t>«Узнай вид спорта»</a:t>
            </a:r>
            <a:endParaRPr lang="ru-RU" sz="4800" dirty="0">
              <a:solidFill>
                <a:srgbClr val="7030A0"/>
              </a:solidFill>
              <a:latin typeface="Arlekino" pitchFamily="2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phonoteka.org/uploads/posts/2021-04/1618898625_11-phonoteka_org-p-sportivnie-foni-dlya-detskogo-sada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2492896"/>
            <a:ext cx="86095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7030A0"/>
                </a:solidFill>
                <a:latin typeface="Arlekino" pitchFamily="2" charset="0"/>
              </a:rPr>
              <a:t>Дидактическая игра </a:t>
            </a:r>
            <a:r>
              <a:rPr lang="ru-RU" sz="4800" b="1" dirty="0" smtClean="0">
                <a:solidFill>
                  <a:srgbClr val="7030A0"/>
                </a:solidFill>
                <a:latin typeface="Arlekino" pitchFamily="2" charset="0"/>
              </a:rPr>
              <a:t>«</a:t>
            </a:r>
            <a:r>
              <a:rPr lang="ru-RU" sz="4800" b="1" dirty="0" err="1" smtClean="0">
                <a:solidFill>
                  <a:srgbClr val="7030A0"/>
                </a:solidFill>
                <a:latin typeface="Arlekino" pitchFamily="2" charset="0"/>
              </a:rPr>
              <a:t>Чистоговорки</a:t>
            </a:r>
            <a:r>
              <a:rPr lang="ru-RU" sz="4800" b="1" dirty="0" smtClean="0">
                <a:solidFill>
                  <a:srgbClr val="7030A0"/>
                </a:solidFill>
                <a:latin typeface="Arlekino" pitchFamily="2" charset="0"/>
              </a:rPr>
              <a:t> о спорте и спортсменах»  </a:t>
            </a:r>
            <a:endParaRPr lang="ru-RU" sz="4800" dirty="0">
              <a:solidFill>
                <a:srgbClr val="7030A0"/>
              </a:solidFill>
              <a:latin typeface="Arlekino" pitchFamily="2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phonoteka.org/uploads/posts/2021-04/1618898625_11-phonoteka_org-p-sportivnie-foni-dlya-detskogo-sada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6" name="Picture 2" descr="https://ped-kopilka.ru/upload/blogs2/2019/3/69554_1fd5583c029e0285880ade71a8887666.jpg.jpg"/>
          <p:cNvPicPr>
            <a:picLocks noChangeAspect="1" noChangeArrowheads="1"/>
          </p:cNvPicPr>
          <p:nvPr/>
        </p:nvPicPr>
        <p:blipFill>
          <a:blip r:embed="rId3" cstate="print"/>
          <a:srcRect l="13221" t="22423" r="12262" b="10306"/>
          <a:stretch>
            <a:fillRect/>
          </a:stretch>
        </p:blipFill>
        <p:spPr bwMode="auto">
          <a:xfrm>
            <a:off x="1691680" y="1124744"/>
            <a:ext cx="6590447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I:\Проект ГТО\Консультации для родителей\1619194075_16-phonoteka_org-p-foni-zima-dlya-detskogo-sada-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88924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автоматизировать поставленные звуки, используя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чистоговорки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Ход игры: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Педагог произносит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чистоговорку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ребенок находит вид спорта, о котором говорится в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чистоговорке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Если играть много раз, то можно поиграть в игру наоборот: по картинкам вспомнить или придумать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чистоговорку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Педагоги сами могут придумать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чистоговорки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по аналогии, зная особенности своих детей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Чистоговорки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о спорте и спортсменах.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Анки-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анки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анки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у саночника есть санки.</a:t>
            </a:r>
            <a:b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Ист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ист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ист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метко стреляет биатлонист.</a:t>
            </a:r>
            <a:b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Ки-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ки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ки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у фигуристки красивые коньки.</a:t>
            </a:r>
            <a:b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хоккеист забил в ворота шайбу.</a:t>
            </a:r>
            <a:b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Лем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лем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лем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защитил вратаря его шлем</a:t>
            </a:r>
            <a:b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Онки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онки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онки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лыжник начинает гонки</a:t>
            </a:r>
            <a:b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Истов –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истов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истов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щетки есть у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керлингистов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Играйте вместе с Вашими воспитанниками и получайте удовольствие!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phonoteka.org/uploads/posts/2021-04/1618898625_11-phonoteka_org-p-sportivnie-foni-dlya-detskogo-sada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https://ped-kopilka.ru/upload/blogs2/2019/3/69554_10ee313b1d6674f86d6fd53e5010ef6d.jpg.jpg"/>
          <p:cNvPicPr/>
          <p:nvPr/>
        </p:nvPicPr>
        <p:blipFill>
          <a:blip r:embed="rId3" cstate="print"/>
          <a:srcRect l="7384" t="20478" r="9930" b="6023"/>
          <a:stretch>
            <a:fillRect/>
          </a:stretch>
        </p:blipFill>
        <p:spPr bwMode="auto">
          <a:xfrm>
            <a:off x="755576" y="908720"/>
            <a:ext cx="756084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I:\Проект ГТО\Консультации для родителей\1619194075_16-phonoteka_org-p-foni-zima-dlya-detskogo-sada-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971600" y="764704"/>
            <a:ext cx="75608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узнавать виды спорта по характерным признакам и развивать умение обосновать свой ответ.</a:t>
            </a:r>
            <a:b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Ход игры: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Педагог показывает картинку, на которой изображены логотипы зимних видов спорта, но они закрыты снежинками. Дошкольники получают карточку, думают, узнают вид спорта, называют его и спортсмена и доказывают свой ответ. Если ребенок успешно справился, то получает фишку. Можно устроить соревнование для двух команд.</a:t>
            </a:r>
            <a:b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Ответы: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первый ряд - конькобежец, шорт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трекисты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, фигурист; второй ряд – хоккеист,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керлингист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биатлонист; третий ряд – горнолыжник, бобслеисты, прыгун с трамплина.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phonoteka.org/uploads/posts/2021-04/1618898625_11-phonoteka_org-p-sportivnie-foni-dlya-detskogo-sada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31640" y="2564904"/>
            <a:ext cx="666881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  <a:latin typeface="Arlekino" pitchFamily="2" charset="0"/>
              </a:rPr>
              <a:t>Дидактическая игра </a:t>
            </a:r>
            <a:endParaRPr lang="ru-RU" sz="4800" b="1" dirty="0" smtClean="0">
              <a:solidFill>
                <a:srgbClr val="7030A0"/>
              </a:solidFill>
              <a:latin typeface="Arlekino" pitchFamily="2" charset="0"/>
            </a:endParaRPr>
          </a:p>
          <a:p>
            <a:r>
              <a:rPr lang="ru-RU" sz="4800" b="1" dirty="0" smtClean="0">
                <a:solidFill>
                  <a:srgbClr val="7030A0"/>
                </a:solidFill>
                <a:latin typeface="Arlekino" pitchFamily="2" charset="0"/>
              </a:rPr>
              <a:t>«</a:t>
            </a:r>
            <a:r>
              <a:rPr lang="ru-RU" sz="4800" b="1" dirty="0" smtClean="0">
                <a:solidFill>
                  <a:srgbClr val="7030A0"/>
                </a:solidFill>
                <a:latin typeface="Arlekino" pitchFamily="2" charset="0"/>
              </a:rPr>
              <a:t>Загадки – отгадки» </a:t>
            </a:r>
            <a:endParaRPr lang="ru-RU" sz="4800" dirty="0">
              <a:solidFill>
                <a:srgbClr val="7030A0"/>
              </a:solidFill>
              <a:latin typeface="Arlekino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phonoteka.org/uploads/posts/2021-04/1618898625_11-phonoteka_org-p-sportivnie-foni-dlya-detskogo-sada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https://ped-kopilka.ru/upload/blogs2/2019/3/69554_5294f3776243a796a6cd9adbdc9dfe69.jpg.jpg"/>
          <p:cNvPicPr/>
          <p:nvPr/>
        </p:nvPicPr>
        <p:blipFill>
          <a:blip r:embed="rId3" cstate="print"/>
          <a:srcRect l="10312" t="24374" r="9110" b="3551"/>
          <a:stretch>
            <a:fillRect/>
          </a:stretch>
        </p:blipFill>
        <p:spPr bwMode="auto">
          <a:xfrm>
            <a:off x="1115616" y="692696"/>
            <a:ext cx="691276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I:\Проект ГТО\Консультации для родителей\1619194075_16-phonoteka_org-p-foni-zima-dlya-detskogo-sada-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1520" y="332657"/>
            <a:ext cx="88924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узнавать вид зимнего спорта, исключая лишние детали в спортивном инвентаре.</a:t>
            </a:r>
            <a:b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Ход игры: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Педагог берет карточку с логотипом зимнего вида спорта, рассказывает о нем загадками, дети должны отгадать вид спорта. Кто угадает вид спорта, получает фишку.</a:t>
            </a:r>
            <a:b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Например: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это зимний вид спорта, у него из спортивного инвентаря есть лыжи и лыжные палки, но это не горные лыжи (это 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лыжные гонки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Это зимний вид спорта, в котором у спортсмена есть лыжи, лыжные палки, но нет ружья для стрельбы (это 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лыжные гонки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Это зимний вид спорта, в котором есть сани, но это не одиночный вид спорта, как санный спорт (это 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бобслей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 Это зимний вид спорта, в котором у спортсмена есть коньки, он бежит на скорость, но это командный вид спорта, а не одиночный, как скоростной бег на коньках (шорт трек)</a:t>
            </a:r>
            <a:b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5. Это зимний вид спорта, в котором у спортсмена есть не только коньки, как в фигурном катании, но и шайба со шлемом (это 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хоккей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6. Это зимний вид спорта, в котором у спортсмена есть инвентарь, как в гонках на лыжах, но еще и ружье для меткой стрельбы. Этот вид спорта может быть как одиночным, так и командным (это 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биатлон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Пояснения: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педагоги могут сами придумать загадки подобным образом, учитывая уровень своих детей. Если дошкольники играли много раз в такую игру, то ведущим может быть уже не только педагог, но и сообразительный ребенок с развитой речью.</a:t>
            </a:r>
            <a:b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phonoteka.org/uploads/posts/2021-04/1618898625_11-phonoteka_org-p-sportivnie-foni-dlya-detskogo-sada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31640" y="2564904"/>
            <a:ext cx="702948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dirty="0" smtClean="0">
                <a:solidFill>
                  <a:srgbClr val="7030A0"/>
                </a:solidFill>
                <a:latin typeface="Arlekino" pitchFamily="2" charset="0"/>
              </a:rPr>
              <a:t>Дидактическая </a:t>
            </a:r>
            <a:r>
              <a:rPr lang="ru-RU" sz="4800" dirty="0" smtClean="0">
                <a:solidFill>
                  <a:srgbClr val="7030A0"/>
                </a:solidFill>
                <a:latin typeface="Arlekino" pitchFamily="2" charset="0"/>
              </a:rPr>
              <a:t>игра</a:t>
            </a:r>
          </a:p>
          <a:p>
            <a:pPr algn="ctr"/>
            <a:r>
              <a:rPr lang="ru-RU" sz="4800" b="1" dirty="0" smtClean="0">
                <a:solidFill>
                  <a:srgbClr val="7030A0"/>
                </a:solidFill>
                <a:latin typeface="Arlekino" pitchFamily="2" charset="0"/>
              </a:rPr>
              <a:t> </a:t>
            </a:r>
            <a:r>
              <a:rPr lang="ru-RU" sz="4800" b="1" dirty="0" smtClean="0">
                <a:solidFill>
                  <a:srgbClr val="7030A0"/>
                </a:solidFill>
                <a:latin typeface="Arlekino" pitchFamily="2" charset="0"/>
              </a:rPr>
              <a:t>«Сравни спортсменов» </a:t>
            </a:r>
            <a:endParaRPr lang="ru-RU" sz="4800" dirty="0">
              <a:solidFill>
                <a:srgbClr val="7030A0"/>
              </a:solidFill>
              <a:latin typeface="Arlekino" pitchFamily="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phonoteka.org/uploads/posts/2021-04/1618898625_11-phonoteka_org-p-sportivnie-foni-dlya-detskogo-sada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https://ped-kopilka.ru/upload/blogs2/2019/3/69554_6ba86656d60841f4145c774d00ab1501.jpg.jpg"/>
          <p:cNvPicPr/>
          <p:nvPr/>
        </p:nvPicPr>
        <p:blipFill>
          <a:blip r:embed="rId3" cstate="print"/>
          <a:srcRect l="16326" t="24373" r="16326" b="9958"/>
          <a:stretch>
            <a:fillRect/>
          </a:stretch>
        </p:blipFill>
        <p:spPr bwMode="auto">
          <a:xfrm>
            <a:off x="539552" y="764704"/>
            <a:ext cx="388843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ped-kopilka.ru/upload/blogs2/2019/3/69554_d74d3c0b6d4bc87acd837f36d03ac271.jpg.jpg"/>
          <p:cNvPicPr/>
          <p:nvPr/>
        </p:nvPicPr>
        <p:blipFill>
          <a:blip r:embed="rId4" cstate="print"/>
          <a:srcRect l="12718" t="19568" r="16326" b="14763"/>
          <a:stretch>
            <a:fillRect/>
          </a:stretch>
        </p:blipFill>
        <p:spPr bwMode="auto">
          <a:xfrm>
            <a:off x="4499992" y="2564904"/>
            <a:ext cx="424847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</Words>
  <Application>Microsoft Office PowerPoint</Application>
  <PresentationFormat>Экран (4:3)</PresentationFormat>
  <Paragraphs>22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</cp:revision>
  <dcterms:created xsi:type="dcterms:W3CDTF">2022-10-19T06:53:44Z</dcterms:created>
  <dcterms:modified xsi:type="dcterms:W3CDTF">2022-10-19T07:23:14Z</dcterms:modified>
</cp:coreProperties>
</file>