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56" r:id="rId4"/>
    <p:sldId id="270" r:id="rId5"/>
    <p:sldId id="271" r:id="rId6"/>
    <p:sldId id="272" r:id="rId7"/>
    <p:sldId id="265" r:id="rId8"/>
    <p:sldId id="264" r:id="rId9"/>
    <p:sldId id="266" r:id="rId10"/>
    <p:sldId id="267" r:id="rId11"/>
    <p:sldId id="268" r:id="rId12"/>
    <p:sldId id="269" r:id="rId13"/>
    <p:sldId id="275" r:id="rId14"/>
    <p:sldId id="274" r:id="rId15"/>
    <p:sldId id="273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C664"/>
    <a:srgbClr val="57B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jpeg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2 Дорожка 2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9894.644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8384" y="6280301"/>
            <a:ext cx="609600" cy="609600"/>
          </a:xfrm>
          <a:prstGeom prst="rect">
            <a:avLst/>
          </a:prstGeom>
        </p:spPr>
      </p:pic>
      <p:pic>
        <p:nvPicPr>
          <p:cNvPr id="3" name="02 - Светит месяц, русская народная песня.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294" y="0"/>
            <a:ext cx="94243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-254294" y="-171400"/>
            <a:ext cx="6986534" cy="1319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Музыкально-дидактическая игра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Составитель: музыкальный руководитель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Емелова О.Н.</a:t>
            </a:r>
          </a:p>
        </p:txBody>
      </p:sp>
    </p:spTree>
    <p:extLst>
      <p:ext uri="{BB962C8B-B14F-4D97-AF65-F5344CB8AC3E}">
        <p14:creationId xmlns:p14="http://schemas.microsoft.com/office/powerpoint/2010/main" val="176530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3"/>
    </mc:Choice>
    <mc:Fallback xmlns="">
      <p:transition spd="slow" advTm="4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70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2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жкад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649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9614">
            <a:off x="4705149" y="4644634"/>
            <a:ext cx="4696866" cy="23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15416"/>
            <a:ext cx="3583197" cy="358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Admin\Desktop\дид.колобок\imgonline-com-ua-Transparent-backgr-XsSv1Tx3oaFC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2" y="745515"/>
            <a:ext cx="4850412" cy="593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50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0_c53f0_70548332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дид.колобок\imgonline-com-ua-Transparent-backgr-XsSv1Tx3oaFC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4850412" cy="593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709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0_c53f0_70548332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-10067"/>
            <a:ext cx="9144000" cy="68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9614">
            <a:off x="5256318" y="4736505"/>
            <a:ext cx="3678968" cy="183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911470"/>
            <a:ext cx="3583197" cy="358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1223">
            <a:off x="4944666" y="957843"/>
            <a:ext cx="4065760" cy="29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C:\Users\Admin\Desktop\бараб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5013176"/>
            <a:ext cx="2358976" cy="151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11470"/>
            <a:ext cx="390236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340" y="3284984"/>
            <a:ext cx="3453506" cy="310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8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0_c53f0_70548332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-10067"/>
            <a:ext cx="9144000" cy="68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9614">
            <a:off x="5256318" y="4736505"/>
            <a:ext cx="3678968" cy="183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911470"/>
            <a:ext cx="3583197" cy="358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1223">
            <a:off x="4944666" y="957843"/>
            <a:ext cx="4065760" cy="29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C:\Users\Admin\Desktop\бараб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5013176"/>
            <a:ext cx="2358976" cy="151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11470"/>
            <a:ext cx="390236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Admin\Desktop\з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1219">
            <a:off x="2279131" y="2132856"/>
            <a:ext cx="3816424" cy="503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10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0_c53f0_70548332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-10067"/>
            <a:ext cx="9144000" cy="68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9614">
            <a:off x="5256318" y="4736505"/>
            <a:ext cx="3678968" cy="183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3583197" cy="358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1223">
            <a:off x="4944666" y="957843"/>
            <a:ext cx="4065760" cy="29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C:\Users\Admin\Desktop\бараб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96" y="4408685"/>
            <a:ext cx="2358976" cy="151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6672"/>
            <a:ext cx="390236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Admin\Desktop\106716972_large_7f045351322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677" y="2717488"/>
            <a:ext cx="4843613" cy="420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97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0_c53f0_70548332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-10067"/>
            <a:ext cx="9144000" cy="68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9614">
            <a:off x="5256318" y="4736505"/>
            <a:ext cx="3678968" cy="183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911470"/>
            <a:ext cx="3583197" cy="358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1223">
            <a:off x="4944666" y="957843"/>
            <a:ext cx="4065760" cy="29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C:\Users\Admin\Desktop\бараб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5013176"/>
            <a:ext cx="2358976" cy="151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11470"/>
            <a:ext cx="390236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Admin\Desktop\109177933_60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97241"/>
            <a:ext cx="2719546" cy="475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97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0_c53f0_70548332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15133"/>
            <a:ext cx="9144000" cy="68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9614">
            <a:off x="4182967" y="3795296"/>
            <a:ext cx="3678968" cy="183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77072"/>
            <a:ext cx="3583197" cy="358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1223">
            <a:off x="4944666" y="957843"/>
            <a:ext cx="4065760" cy="29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C:\Users\Admin\Desktop\бараб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24" y="1544445"/>
            <a:ext cx="2358976" cy="151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11470"/>
            <a:ext cx="390236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 descr="C:\Users\Admin\Desktop\дид.колобок\imgonline-com-ua-Transparent-backgr-XsSv1Tx3oaFC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14736"/>
            <a:ext cx="3715760" cy="454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19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294" y="0"/>
            <a:ext cx="94243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-254294" y="-171400"/>
            <a:ext cx="2882078" cy="1319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6744" y="5013176"/>
            <a:ext cx="5617503" cy="1584176"/>
          </a:xfrm>
          <a:prstGeom prst="roundRect">
            <a:avLst/>
          </a:prstGeom>
          <a:solidFill>
            <a:srgbClr val="46C66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5013176"/>
            <a:ext cx="547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490287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294" y="0"/>
            <a:ext cx="94243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-254294" y="-171400"/>
            <a:ext cx="2882078" cy="1319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576" y="5013176"/>
            <a:ext cx="6480720" cy="1584176"/>
          </a:xfrm>
          <a:prstGeom prst="roundRect">
            <a:avLst/>
          </a:prstGeom>
          <a:solidFill>
            <a:srgbClr val="46C66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5013176"/>
            <a:ext cx="547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Озвучивание сказки</a:t>
            </a:r>
          </a:p>
        </p:txBody>
      </p:sp>
    </p:spTree>
    <p:extLst>
      <p:ext uri="{BB962C8B-B14F-4D97-AF65-F5344CB8AC3E}">
        <p14:creationId xmlns:p14="http://schemas.microsoft.com/office/powerpoint/2010/main" val="198922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4"/>
    </mc:Choice>
    <mc:Fallback xmlns="">
      <p:transition spd="slow" advTm="716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жкад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649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9614">
            <a:off x="-258017" y="1122456"/>
            <a:ext cx="4696866" cy="23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85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0_c53f0_70548332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3453506" cy="310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Admin\Desktop\з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7" y="1268760"/>
            <a:ext cx="3816424" cy="503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бараб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114" y="4941168"/>
            <a:ext cx="2358976" cy="151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9614">
            <a:off x="3648508" y="933815"/>
            <a:ext cx="4696866" cy="23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74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жкад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649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9614">
            <a:off x="-258017" y="1122456"/>
            <a:ext cx="4696866" cy="23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12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0_c53f0_70548332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3453506" cy="310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7965">
            <a:off x="4169970" y="1386645"/>
            <a:ext cx="4696866" cy="23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Admin\Desktop\106716972_large_7f045351322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613" y="2780928"/>
            <a:ext cx="4843613" cy="420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35" y="4286849"/>
            <a:ext cx="390236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091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жкад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649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9614">
            <a:off x="-258017" y="1122456"/>
            <a:ext cx="4696866" cy="23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44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жкад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649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109177933_60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5" y="332656"/>
            <a:ext cx="3223602" cy="563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5" y="2708920"/>
            <a:ext cx="4065760" cy="29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709">
            <a:off x="4345109" y="4514754"/>
            <a:ext cx="4696866" cy="23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524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жкад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649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9614">
            <a:off x="-258017" y="1122456"/>
            <a:ext cx="4696866" cy="23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5713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15</Words>
  <Application>Microsoft Office PowerPoint</Application>
  <PresentationFormat>Экран (4:3)</PresentationFormat>
  <Paragraphs>5</Paragraphs>
  <Slides>17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Олененок Тазовский</cp:lastModifiedBy>
  <cp:revision>11</cp:revision>
  <dcterms:created xsi:type="dcterms:W3CDTF">2018-03-27T17:40:20Z</dcterms:created>
  <dcterms:modified xsi:type="dcterms:W3CDTF">2018-12-25T06:05:17Z</dcterms:modified>
</cp:coreProperties>
</file>