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EAFFB-C5D8-45E9-B5A3-36187C241686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749B5-9C01-49FF-B73F-2E44DDE7C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6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3200" b="1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A5986B-F6C1-4BA4-B007-594D000E5F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8060432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ННОД 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«Маленькая спичка – большая беда» </a:t>
            </a: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cy;&amp;pcy;&amp;icy;&amp;chcy;&amp;kcy;&amp;icy; &amp;dcy;&amp;iecy;&amp;tcy;&amp;yacy;&amp;mcy; &amp;ncy;&amp;iecy; &amp;icy;&amp;gcy;&amp;rcy;&amp;ucy;&amp;sh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20" y="1358346"/>
            <a:ext cx="5491847" cy="4393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751825"/>
            <a:ext cx="873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 smtClean="0"/>
              <a:t>Задачи:</a:t>
            </a:r>
            <a:endParaRPr lang="ru-RU" sz="1600" dirty="0"/>
          </a:p>
          <a:p>
            <a:pPr algn="just"/>
            <a:r>
              <a:rPr lang="ru-RU" sz="1600" dirty="0"/>
              <a:t>- закрепить знания об опасных предметах, знания номера телефона пожарной охраны;</a:t>
            </a:r>
          </a:p>
          <a:p>
            <a:pPr algn="just"/>
            <a:r>
              <a:rPr lang="ru-RU" sz="1600" dirty="0"/>
              <a:t>- воспитывать осторожность в обращении с опасными предметами;</a:t>
            </a:r>
          </a:p>
          <a:p>
            <a:pPr algn="just"/>
            <a:r>
              <a:rPr lang="ru-RU" sz="1600" dirty="0"/>
              <a:t>- развивать способность делать собственные умозаключения.</a:t>
            </a:r>
          </a:p>
        </p:txBody>
      </p:sp>
    </p:spTree>
    <p:extLst>
      <p:ext uri="{BB962C8B-B14F-4D97-AF65-F5344CB8AC3E}">
        <p14:creationId xmlns:p14="http://schemas.microsoft.com/office/powerpoint/2010/main" val="91503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Kcy;&amp;acy;&amp;rcy;&amp;tcy;&amp;icy;&amp;ncy;&amp;kcy;&amp;icy; &amp;pcy;&amp;ocy; &amp;zcy;&amp;acy;&amp;pcy;&amp;rcy;&amp;ocy;&amp;scy;&amp;ucy; &amp;kcy;&amp;ocy;&amp;ncy;&amp;vcy;&amp;iecy;&amp;rcy;&amp;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220072" cy="355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5412" y="325319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маленькой коробочке</a:t>
            </a:r>
          </a:p>
          <a:p>
            <a:r>
              <a:rPr lang="ru-RU" dirty="0" smtClean="0"/>
              <a:t>Сестрички </a:t>
            </a:r>
            <a:r>
              <a:rPr lang="ru-RU" dirty="0"/>
              <a:t>невелички,</a:t>
            </a:r>
          </a:p>
          <a:p>
            <a:r>
              <a:rPr lang="ru-RU" dirty="0" smtClean="0"/>
              <a:t>Лежат </a:t>
            </a:r>
            <a:r>
              <a:rPr lang="ru-RU" dirty="0"/>
              <a:t>– молчат</a:t>
            </a:r>
          </a:p>
          <a:p>
            <a:r>
              <a:rPr lang="ru-RU" dirty="0" smtClean="0"/>
              <a:t>Чиркнешь </a:t>
            </a:r>
            <a:r>
              <a:rPr lang="ru-RU" dirty="0"/>
              <a:t>– горят.</a:t>
            </a:r>
          </a:p>
          <a:p>
            <a:r>
              <a:rPr lang="ru-RU" dirty="0"/>
              <a:t>(спички)</a:t>
            </a:r>
          </a:p>
        </p:txBody>
      </p:sp>
      <p:pic>
        <p:nvPicPr>
          <p:cNvPr id="10244" name="Picture 4" descr="&amp;Kcy;&amp;acy;&amp;rcy;&amp;tcy;&amp;icy;&amp;ncy;&amp;kcy;&amp;icy; &amp;pcy;&amp;ocy; &amp;zcy;&amp;acy;&amp;pcy;&amp;rcy;&amp;ocy;&amp;scy;&amp;ucy; &amp;scy;&amp;pcy;&amp;icy;&amp;chcy;&amp;kcy;&amp;icy; &amp;dcy;&amp;iecy;&amp;tcy;&amp;yacy;&amp;m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6" y="261591"/>
            <a:ext cx="2667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849" y="3471391"/>
            <a:ext cx="3347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Трудится ей совсем не лень</a:t>
            </a:r>
          </a:p>
          <a:p>
            <a:r>
              <a:rPr lang="en-US" dirty="0"/>
              <a:t> </a:t>
            </a:r>
            <a:r>
              <a:rPr lang="ru-RU" dirty="0" smtClean="0"/>
              <a:t>Еду </a:t>
            </a:r>
            <a:r>
              <a:rPr lang="ru-RU" dirty="0"/>
              <a:t>готовит целый день.</a:t>
            </a:r>
          </a:p>
          <a:p>
            <a:r>
              <a:rPr lang="ru-RU" dirty="0"/>
              <a:t>(плита)</a:t>
            </a:r>
          </a:p>
        </p:txBody>
      </p:sp>
      <p:pic>
        <p:nvPicPr>
          <p:cNvPr id="10246" name="Picture 6" descr="&amp;Kcy;&amp;acy;&amp;rcy;&amp;tcy;&amp;icy;&amp;ncy;&amp;kcy;&amp;icy; &amp;pcy;&amp;ocy; &amp;zcy;&amp;acy;&amp;pcy;&amp;rcy;&amp;ocy;&amp;scy;&amp;ucy; &amp;pcy;&amp;lcy;&amp;icy;&amp;tcy;&amp;acy; &amp;dcy;&amp;iecy;&amp;tcy;&amp;yacy;&amp;m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/>
          <a:stretch/>
        </p:blipFill>
        <p:spPr bwMode="auto">
          <a:xfrm>
            <a:off x="233976" y="3410388"/>
            <a:ext cx="3253821" cy="344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4618048"/>
            <a:ext cx="2671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ru-RU" dirty="0" smtClean="0"/>
              <a:t>Тонкая </a:t>
            </a:r>
            <a:r>
              <a:rPr lang="ru-RU" dirty="0"/>
              <a:t>девочка,</a:t>
            </a:r>
          </a:p>
          <a:p>
            <a:r>
              <a:rPr lang="ru-RU" dirty="0"/>
              <a:t>  Белая юбочка,</a:t>
            </a:r>
          </a:p>
          <a:p>
            <a:r>
              <a:rPr lang="ru-RU" dirty="0"/>
              <a:t>  Красный нос.</a:t>
            </a:r>
          </a:p>
          <a:p>
            <a:r>
              <a:rPr lang="ru-RU" dirty="0"/>
              <a:t>  Чем длиннее ночи, </a:t>
            </a:r>
          </a:p>
          <a:p>
            <a:r>
              <a:rPr lang="ru-RU" dirty="0"/>
              <a:t>  Тем она короче</a:t>
            </a:r>
          </a:p>
          <a:p>
            <a:r>
              <a:rPr lang="ru-RU" dirty="0"/>
              <a:t>  От горючих слез.</a:t>
            </a:r>
          </a:p>
          <a:p>
            <a:r>
              <a:rPr lang="ru-RU" dirty="0"/>
              <a:t>(свеча)</a:t>
            </a:r>
          </a:p>
        </p:txBody>
      </p:sp>
      <p:pic>
        <p:nvPicPr>
          <p:cNvPr id="10248" name="Picture 8" descr="&amp;Kcy;&amp;acy;&amp;rcy;&amp;tcy;&amp;icy;&amp;ncy;&amp;kcy;&amp;icy; &amp;pcy;&amp;ocy; &amp;zcy;&amp;acy;&amp;pcy;&amp;rcy;&amp;ocy;&amp;scy;&amp;ucy; &amp;scy;&amp;vcy;&amp;iecy;&amp;chcy;&amp;kcy;&amp;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38434"/>
            <a:ext cx="396044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18" y="48320"/>
            <a:ext cx="9002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Ребята, а у меня есть для вас письмо. Вот </a:t>
            </a:r>
            <a:r>
              <a:rPr lang="ru-RU" sz="1600" dirty="0" smtClean="0"/>
              <a:t>оно. Давай-ка </a:t>
            </a:r>
            <a:r>
              <a:rPr lang="ru-RU" sz="1600" dirty="0"/>
              <a:t>посмотрим, что же это за письмо? Ой, какое интересное. Ребята, здесь загадки, а отгадки находятся вот в этой коробке. Слушайте и находите  отгадки.</a:t>
            </a:r>
          </a:p>
        </p:txBody>
      </p:sp>
    </p:spTree>
    <p:extLst>
      <p:ext uri="{BB962C8B-B14F-4D97-AF65-F5344CB8AC3E}">
        <p14:creationId xmlns:p14="http://schemas.microsoft.com/office/powerpoint/2010/main" val="263633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38" y="734020"/>
            <a:ext cx="3224254" cy="322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986" y="4653136"/>
            <a:ext cx="2760552" cy="185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5197" y="1419340"/>
            <a:ext cx="2809031" cy="243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4241" y="2424231"/>
            <a:ext cx="3240485" cy="44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51690" y="3981848"/>
            <a:ext cx="2047279" cy="194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1" y="0"/>
            <a:ext cx="8785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Ну, вот ребятки и нашли в нашей волшебной коробочке отгадки. Молодцы! Дети, но не только спички могут быть причиной пожара. Электрические приборы тоже очень опасны. Какие электрические приборы вы знаете</a:t>
            </a:r>
            <a:r>
              <a:rPr lang="ru-RU" sz="1600" dirty="0" smtClean="0"/>
              <a:t>? (</a:t>
            </a:r>
            <a:r>
              <a:rPr lang="ru-RU" sz="1600" dirty="0"/>
              <a:t>Ответы детей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7836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44657"/>
            <a:ext cx="7125113" cy="9150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Огонь-друг!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484784"/>
            <a:ext cx="25923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5550" y="1462417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664" y="3645024"/>
            <a:ext cx="2679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3645024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5994166"/>
            <a:ext cx="8666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Ребята, давайте поиграем в игру «Огонь - друг, огонь - враг».</a:t>
            </a:r>
          </a:p>
          <a:p>
            <a:r>
              <a:rPr lang="ru-RU" sz="1200" dirty="0"/>
              <a:t>(Дети строятся в две команды. Одна команда ищет картинки с изображением, где огонь –друг (топится печка, готовится обед на костре, горит свеча и т.д.), а другая команда ищет картинки с изображением, где огонь – враг (горит дом, лес, замыкание электропроводки и т.д.) На раз, два, три дети начинают игру.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30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Aharoni"/>
                <a:cs typeface="Aharoni"/>
              </a:rPr>
              <a:t>Огонь-враг!</a:t>
            </a:r>
          </a:p>
        </p:txBody>
      </p:sp>
      <p:sp>
        <p:nvSpPr>
          <p:cNvPr id="19460" name="Объект 2"/>
          <p:cNvSpPr>
            <a:spLocks noGrp="1"/>
          </p:cNvSpPr>
          <p:nvPr>
            <p:ph idx="1"/>
          </p:nvPr>
        </p:nvSpPr>
        <p:spPr>
          <a:xfrm>
            <a:off x="1042988" y="1773238"/>
            <a:ext cx="7124700" cy="40528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u-RU" b="1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b="1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b="1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b="1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b="1" smtClean="0"/>
              <a:t>                         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655738"/>
            <a:ext cx="27368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628800"/>
            <a:ext cx="27368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9565" y="4074914"/>
            <a:ext cx="2730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624" y="4005064"/>
            <a:ext cx="27368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7707" y="6185570"/>
            <a:ext cx="8806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Молодцы, ребятки. Вы все справились с заданием. Победила дружба. Дети, ну а если все же случился пожар, что нужно делать?</a:t>
            </a:r>
          </a:p>
        </p:txBody>
      </p:sp>
    </p:spTree>
    <p:extLst>
      <p:ext uri="{BB962C8B-B14F-4D97-AF65-F5344CB8AC3E}">
        <p14:creationId xmlns:p14="http://schemas.microsoft.com/office/powerpoint/2010/main" val="39726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amp;Kcy;&amp;acy;&amp;rcy;&amp;tcy;&amp;icy;&amp;ncy;&amp;kcy;&amp;icy; &amp;pcy;&amp;ocy; &amp;zcy;&amp;acy;&amp;pcy;&amp;rcy;&amp;ocy;&amp;scy;&amp;ucy;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52498"/>
            <a:ext cx="5643023" cy="282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&amp;Kcy;&amp;acy;&amp;rcy;&amp;tcy;&amp;icy;&amp;ncy;&amp;kcy;&amp;icy; &amp;pcy;&amp;ocy; &amp;zcy;&amp;acy;&amp;pcy;&amp;rcy;&amp;ocy;&amp;scy;&amp;ucy; &amp;pcy;&amp;ocy;&amp;zhcy;&amp;acy;&amp;rcy;&amp;ncy;&amp;acy;&amp;yacy; &amp;mcy;&amp;acy;&amp;shcy;&amp;icy;&amp;n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3" y="332656"/>
            <a:ext cx="4297627" cy="322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509120"/>
            <a:ext cx="324036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/>
              <a:t>Сам не справишься с пожаром,</a:t>
            </a:r>
            <a:endParaRPr lang="ru-RU" dirty="0"/>
          </a:p>
          <a:p>
            <a:r>
              <a:rPr lang="ru-RU" i="1" dirty="0"/>
              <a:t>Этот труд не для детей.</a:t>
            </a:r>
            <a:endParaRPr lang="ru-RU" dirty="0"/>
          </a:p>
          <a:p>
            <a:r>
              <a:rPr lang="ru-RU" i="1" dirty="0"/>
              <a:t>Не теряя время даром,</a:t>
            </a:r>
            <a:endParaRPr lang="ru-RU" dirty="0"/>
          </a:p>
          <a:p>
            <a:r>
              <a:rPr lang="ru-RU" i="1" dirty="0"/>
              <a:t>«01» звони скорей.</a:t>
            </a:r>
            <a:endParaRPr lang="ru-RU" dirty="0"/>
          </a:p>
          <a:p>
            <a:r>
              <a:rPr lang="ru-RU" i="1" dirty="0"/>
              <a:t>Набирай умело,</a:t>
            </a:r>
            <a:endParaRPr lang="ru-RU" dirty="0"/>
          </a:p>
          <a:p>
            <a:r>
              <a:rPr lang="ru-RU" i="1" dirty="0"/>
              <a:t>Чтоб не все сгорело.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928603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Ребята, а по какому номеру нужно позвонить, чтобы приехала пожарная машина?</a:t>
            </a:r>
          </a:p>
          <a:p>
            <a:r>
              <a:rPr lang="ru-RU" u="sng" dirty="0"/>
              <a:t>Дети :</a:t>
            </a:r>
            <a:r>
              <a:rPr lang="ru-RU" dirty="0"/>
              <a:t> Нужно позвонить по номеру –«01»</a:t>
            </a:r>
          </a:p>
          <a:p>
            <a:r>
              <a:rPr lang="ru-RU" u="sng" dirty="0"/>
              <a:t>Воспитатель: </a:t>
            </a:r>
            <a:r>
              <a:rPr lang="ru-RU" dirty="0"/>
              <a:t>Молодцы ребятки. А вот вам и правило второе.</a:t>
            </a:r>
          </a:p>
        </p:txBody>
      </p:sp>
    </p:spTree>
    <p:extLst>
      <p:ext uri="{BB962C8B-B14F-4D97-AF65-F5344CB8AC3E}">
        <p14:creationId xmlns:p14="http://schemas.microsoft.com/office/powerpoint/2010/main" val="8456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Kcy;&amp;acy;&amp;rcy;&amp;tcy;&amp;icy;&amp;ncy;&amp;kcy;&amp;icy; &amp;pcy;&amp;ocy; &amp;zcy;&amp;acy;&amp;pcy;&amp;rcy;&amp;ocy;&amp;scy;&amp;ucy; &amp;kcy;&amp;ocy;&amp;shcy;&amp;kcy;&amp;icy;&amp;ncy; &amp;dcy;&amp;ocy;&amp;m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49" y="908720"/>
            <a:ext cx="7593834" cy="5428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Ну  </a:t>
            </a:r>
            <a:r>
              <a:rPr lang="ru-RU" sz="1600" dirty="0"/>
              <a:t>вот и все мы </a:t>
            </a:r>
            <a:r>
              <a:rPr lang="ru-RU" sz="1600" dirty="0" smtClean="0"/>
              <a:t>показали </a:t>
            </a:r>
            <a:r>
              <a:rPr lang="ru-RU" sz="1600" dirty="0"/>
              <a:t>и рассказали, что сами знали о </a:t>
            </a:r>
            <a:r>
              <a:rPr lang="ru-RU" sz="1600" dirty="0" smtClean="0"/>
              <a:t>пожаре кошке Мурке. </a:t>
            </a:r>
            <a:endParaRPr lang="ru-RU" sz="1600" dirty="0"/>
          </a:p>
          <a:p>
            <a:r>
              <a:rPr lang="ru-RU" sz="1600" dirty="0" smtClean="0"/>
              <a:t>Спасибо  </a:t>
            </a:r>
            <a:r>
              <a:rPr lang="ru-RU" sz="1600" dirty="0"/>
              <a:t>вам большое, ребятки! </a:t>
            </a:r>
            <a:r>
              <a:rPr lang="ru-RU" sz="1600" dirty="0" smtClean="0"/>
              <a:t>Теперь Мурка будет жить  спокойно в своем новом доме.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327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373" y="116632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Сюрпризный момент. Раздаётся телефонный звонок, воспитатель берет трубку и внимательно слушает, что ему говорят, затем кладет трубку телефона на место.</a:t>
            </a:r>
          </a:p>
          <a:p>
            <a:pPr algn="just"/>
            <a:r>
              <a:rPr lang="ru-RU" sz="1600" u="sng" dirty="0"/>
              <a:t>Воспитатель:</a:t>
            </a:r>
            <a:r>
              <a:rPr lang="ru-RU" sz="1600" dirty="0"/>
              <a:t> Ребята, мне позвонила наша хорошая знакомая - кошка Мурка. Она очень расстроена. И как мне показалось, нуждается в нашей помощи. Что же с ней произошло?</a:t>
            </a:r>
            <a:endParaRPr lang="ru-RU" sz="1600" dirty="0"/>
          </a:p>
        </p:txBody>
      </p:sp>
      <p:pic>
        <p:nvPicPr>
          <p:cNvPr id="1026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4608512" cy="451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&amp;Kcy;&amp;acy;&amp;rcy;&amp;tcy;&amp;icy;&amp;ncy;&amp;kcy;&amp;icy; &amp;pcy;&amp;ocy; &amp;zcy;&amp;acy;&amp;pcy;&amp;rcy;&amp;ocy;&amp;scy;&amp;ucy; &amp;kcy;&amp;ocy;&amp;shcy;&amp;kcy;&amp;icy;&amp;ncy; &amp;dcy;&amp;ocy;&amp;m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35552"/>
            <a:ext cx="6741541" cy="5005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3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Kcy;&amp;acy;&amp;rcy;&amp;tcy;&amp;icy;&amp;ncy;&amp;kcy;&amp;icy; &amp;pcy;&amp;ocy; &amp;zcy;&amp;acy;&amp;pcy;&amp;rcy;&amp;ocy;&amp;scy;&amp;ucy; &amp;kcy;&amp;ocy;&amp;shcy;&amp;kcy;&amp;icy;&amp;ncy; &amp;dcy;&amp;ocy;&amp;m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3732" r="2215" b="33400"/>
          <a:stretch/>
        </p:blipFill>
        <p:spPr bwMode="auto">
          <a:xfrm>
            <a:off x="1389504" y="1246600"/>
            <a:ext cx="6950283" cy="470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227" y="174992"/>
            <a:ext cx="8813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Случилась  </a:t>
            </a:r>
            <a:r>
              <a:rPr lang="ru-RU" sz="1600" dirty="0"/>
              <a:t>большая беда. Но давайте все по порядку. Вы знаете, что </a:t>
            </a:r>
            <a:r>
              <a:rPr lang="ru-RU" sz="1600" dirty="0" smtClean="0"/>
              <a:t>у кошки был  </a:t>
            </a:r>
            <a:r>
              <a:rPr lang="ru-RU" sz="1600" dirty="0"/>
              <a:t>красивый дом. </a:t>
            </a:r>
          </a:p>
        </p:txBody>
      </p:sp>
    </p:spTree>
    <p:extLst>
      <p:ext uri="{BB962C8B-B14F-4D97-AF65-F5344CB8AC3E}">
        <p14:creationId xmlns:p14="http://schemas.microsoft.com/office/powerpoint/2010/main" val="6705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Kcy;&amp;acy;&amp;rcy;&amp;tcy;&amp;icy;&amp;ncy;&amp;kcy;&amp;icy; &amp;pcy;&amp;ocy; &amp;zcy;&amp;acy;&amp;pcy;&amp;rcy;&amp;ocy;&amp;scy;&amp;ucy; &amp;kcy;&amp;ocy;&amp;shcy;&amp;kcy;&amp;icy;&amp;ncy; &amp;dcy;&amp;ocy;&amp;m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00800" cy="539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1619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Она </a:t>
            </a:r>
            <a:r>
              <a:rPr lang="ru-RU" dirty="0"/>
              <a:t>его очень любила, приглашала гостей.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0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pcy;&amp;ocy; &amp;zcy;&amp;acy;&amp;pcy;&amp;rcy;&amp;ocy;&amp;scy;&amp;ucy; &amp;kcy;&amp;ocy;&amp;shcy;&amp;kcy;&amp;icy;&amp;ncy; &amp;dcy;&amp;ocy;&amp;m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020272" cy="5265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5631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доме стояла большая печка и когда наступили холода кот Василий решил её затопить, а дверь печки не закрыл. Искорка из печки попала на ковер, и все загорелось.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9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Kcy;&amp;acy;&amp;rcy;&amp;tcy;&amp;icy;&amp;ncy;&amp;kcy;&amp;icy; &amp;pcy;&amp;ocy; &amp;zcy;&amp;acy;&amp;pcy;&amp;rcy;&amp;ocy;&amp;scy;&amp;ucy; &amp;kcy;&amp;ocy;&amp;shcy;&amp;kcy;&amp;icy;&amp;ncy; &amp;dcy;&amp;ocy;&amp;m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068277" cy="5301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Вот так </a:t>
            </a:r>
            <a:r>
              <a:rPr lang="ru-RU" dirty="0" smtClean="0"/>
              <a:t>ее </a:t>
            </a:r>
            <a:r>
              <a:rPr lang="ru-RU" dirty="0"/>
              <a:t>дом сгорел.</a:t>
            </a:r>
          </a:p>
          <a:p>
            <a:r>
              <a:rPr lang="ru-RU" dirty="0" smtClean="0"/>
              <a:t>Бедная </a:t>
            </a:r>
            <a:r>
              <a:rPr lang="ru-RU" dirty="0"/>
              <a:t>наша Мурка. А где же </a:t>
            </a:r>
            <a:r>
              <a:rPr lang="ru-RU" dirty="0" smtClean="0"/>
              <a:t>ей </a:t>
            </a:r>
            <a:r>
              <a:rPr lang="ru-RU" dirty="0"/>
              <a:t>сейчас живешь?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2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&amp;Kcy;&amp;acy;&amp;rcy;&amp;tcy;&amp;icy;&amp;ncy;&amp;kcy;&amp;icy; &amp;pcy;&amp;ocy; &amp;zcy;&amp;acy;&amp;pcy;&amp;rcy;&amp;ocy;&amp;scy;&amp;ucy; &amp;kcy;&amp;ocy;&amp;shcy;&amp;kcy;&amp;icy;&amp;ncy; &amp;dcy;&amp;ocy;&amp;m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419909" cy="622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3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Кот  </a:t>
            </a:r>
            <a:r>
              <a:rPr lang="ru-RU" dirty="0"/>
              <a:t>Василий построил новый дом, да вот беда, </a:t>
            </a:r>
            <a:r>
              <a:rPr lang="ru-RU" dirty="0" smtClean="0"/>
              <a:t>она боится </a:t>
            </a:r>
            <a:r>
              <a:rPr lang="ru-RU" dirty="0"/>
              <a:t>что опять пожар будет. Поэтому я и </a:t>
            </a:r>
            <a:r>
              <a:rPr lang="ru-RU" dirty="0" smtClean="0"/>
              <a:t>позвонила к </a:t>
            </a:r>
            <a:r>
              <a:rPr lang="ru-RU" dirty="0"/>
              <a:t>н</a:t>
            </a:r>
            <a:r>
              <a:rPr lang="ru-RU" dirty="0" smtClean="0"/>
              <a:t>ам</a:t>
            </a:r>
            <a:r>
              <a:rPr lang="ru-RU" dirty="0"/>
              <a:t>, </a:t>
            </a:r>
            <a:r>
              <a:rPr lang="ru-RU" dirty="0" smtClean="0"/>
              <a:t>ребята и просит  помощи. </a:t>
            </a:r>
            <a:r>
              <a:rPr lang="ru-RU" dirty="0"/>
              <a:t>Поможете </a:t>
            </a:r>
            <a:r>
              <a:rPr lang="ru-RU" dirty="0" smtClean="0"/>
              <a:t>е</a:t>
            </a:r>
            <a:r>
              <a:rPr lang="ru-RU" dirty="0"/>
              <a:t>й</a:t>
            </a:r>
            <a:r>
              <a:rPr lang="ru-RU" dirty="0" smtClean="0"/>
              <a:t>?</a:t>
            </a:r>
            <a:endParaRPr lang="ru-RU" dirty="0"/>
          </a:p>
          <a:p>
            <a:pPr algn="just"/>
            <a:endParaRPr lang="ru-RU" u="sng" dirty="0" smtClean="0"/>
          </a:p>
          <a:p>
            <a:pPr algn="just"/>
            <a:endParaRPr lang="ru-RU" u="sng" dirty="0"/>
          </a:p>
          <a:p>
            <a:pPr algn="just"/>
            <a:endParaRPr lang="ru-RU" u="sng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33105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Дети, давайте поможем кошке Мурке и расскажем какие предметы огнеопасные и как с ними нужно обращаться.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34" y="620688"/>
            <a:ext cx="3960440" cy="28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8863" y="3688216"/>
            <a:ext cx="3909096" cy="298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5366" y="609510"/>
            <a:ext cx="3672954" cy="2722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934" y="3688216"/>
            <a:ext cx="3960440" cy="2928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3708" y="26938"/>
            <a:ext cx="8882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Ребята, пожары очень опасны. Что может произойти при пожаре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8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&amp;Kcy;&amp;acy;&amp;rcy;&amp;tcy;&amp;icy;&amp;ncy;&amp;kcy;&amp;icy; &amp;pcy;&amp;ocy; &amp;zcy;&amp;acy;&amp;pcy;&amp;rcy;&amp;ocy;&amp;scy;&amp;ucy; &amp;scy;&amp;pcy;&amp;icy;&amp;chcy;&amp;kcy;&amp;icy; &amp;dcy;&amp;iecy;&amp;tcy;&amp;yacy;&amp;mcy; &amp;ncy;&amp;iecy; &amp;icy;&amp;gcy;&amp;rcy;&amp;ucy;&amp;sh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717982"/>
            <a:ext cx="4896544" cy="34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3651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Правило первое – касается каждого</a:t>
            </a:r>
            <a:endParaRPr lang="ru-RU" dirty="0"/>
          </a:p>
          <a:p>
            <a:r>
              <a:rPr lang="ru-RU" i="1" dirty="0"/>
              <a:t>Правило это самое главное!</a:t>
            </a:r>
            <a:endParaRPr lang="ru-RU" dirty="0"/>
          </a:p>
          <a:p>
            <a:r>
              <a:rPr lang="ru-RU" i="1" dirty="0"/>
              <a:t>И на улице и в комнате</a:t>
            </a:r>
            <a:endParaRPr lang="ru-RU" dirty="0"/>
          </a:p>
          <a:p>
            <a:r>
              <a:rPr lang="ru-RU" i="1" dirty="0"/>
              <a:t>Вы о нем ,ребята, помните:</a:t>
            </a:r>
            <a:endParaRPr lang="ru-RU" dirty="0"/>
          </a:p>
          <a:p>
            <a:r>
              <a:rPr lang="ru-RU" i="1" dirty="0"/>
              <a:t>Спички не тронь, в спичках –огонь!</a:t>
            </a:r>
            <a:endParaRPr lang="ru-RU" dirty="0"/>
          </a:p>
        </p:txBody>
      </p:sp>
      <p:pic>
        <p:nvPicPr>
          <p:cNvPr id="5" name="Picture 2" descr="&amp;Kcy;&amp;acy;&amp;rcy;&amp;tcy;&amp;icy;&amp;ncy;&amp;kcy;&amp;icy; &amp;pcy;&amp;ocy; &amp;zcy;&amp;acy;&amp;pcy;&amp;rcy;&amp;ocy;&amp;scy;&amp;ucy; &amp;scy;&amp;pcy;&amp;icy;&amp;chcy;&amp;kcy;&amp;icy; &amp;dcy;&amp;iecy;&amp;tcy;&amp;yacy;&amp;mcy; &amp;ncy;&amp;iecy; &amp;icy;&amp;gcy;&amp;rcy;&amp;ucy;&amp;shcy;&amp;k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78142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71651"/>
            <a:ext cx="7100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Вот правило первое, которое нужно всем запомнить.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7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635</Words>
  <Application>Microsoft Office PowerPoint</Application>
  <PresentationFormat>Экран (4:3)</PresentationFormat>
  <Paragraphs>61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ННОД «Маленькая спичка – большая беда»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Огонь-друг!</vt:lpstr>
      <vt:lpstr>Огонь-враг!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«Маленькая спичка – большая беда» </dc:title>
  <dc:creator>дима</dc:creator>
  <cp:lastModifiedBy>дима</cp:lastModifiedBy>
  <cp:revision>8</cp:revision>
  <dcterms:created xsi:type="dcterms:W3CDTF">2016-09-04T09:18:55Z</dcterms:created>
  <dcterms:modified xsi:type="dcterms:W3CDTF">2017-03-12T12:25:24Z</dcterms:modified>
</cp:coreProperties>
</file>