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61" r:id="rId2"/>
    <p:sldId id="265" r:id="rId3"/>
    <p:sldId id="266" r:id="rId4"/>
    <p:sldId id="270" r:id="rId5"/>
    <p:sldId id="267" r:id="rId6"/>
    <p:sldId id="268" r:id="rId7"/>
    <p:sldId id="269" r:id="rId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Matilda" panose="020B0604020202020204" charset="0"/>
      <p:regular r:id="rId13"/>
    </p:embeddedFont>
    <p:embeddedFont>
      <p:font typeface="Microsoft YaHei UI" panose="020B0503020204020204" pitchFamily="34" charset="-122"/>
      <p:regular r:id="rId14"/>
      <p:bold r:id="rId15"/>
    </p:embeddedFont>
    <p:embeddedFont>
      <p:font typeface="Tahoma" panose="020B0604030504040204" pitchFamily="34" charset="0"/>
      <p:regular r:id="rId16"/>
      <p:bold r:id="rId1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19.11.2018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19.11.2018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19.11.2018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19.11.2018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19.11.2018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19.11.2018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19.11.2018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19.11.2018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19.11.2018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19.11.2018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19.11.2018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/>
          <p:nvPr/>
        </p:nvGrpSpPr>
        <p:grpSpPr>
          <a:xfrm>
            <a:off x="1691680" y="1628800"/>
            <a:ext cx="6480720" cy="3129735"/>
            <a:chOff x="1115616" y="2955212"/>
            <a:chExt cx="7165477" cy="3905767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115616" y="2955212"/>
              <a:ext cx="7165477" cy="12675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atilda" pitchFamily="2" charset="0"/>
                <a:cs typeface="Arial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115616" y="6400070"/>
              <a:ext cx="7165477" cy="4609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Matilda" pitchFamily="2" charset="0"/>
                <a:cs typeface="Arial" charset="0"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744173-3E7D-4BC8-8F4C-9BBDF8CF6D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>
          <a:xfrm>
            <a:off x="1352878" y="692696"/>
            <a:ext cx="7395585" cy="528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82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995120" cy="778098"/>
          </a:xfrm>
        </p:spPr>
        <p:txBody>
          <a:bodyPr/>
          <a:lstStyle/>
          <a:p>
            <a:pPr algn="l"/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Matilda" pitchFamily="2" charset="0"/>
              </a:rPr>
              <a:t>      Социальные педагоги</a:t>
            </a:r>
            <a:b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Matilda" pitchFamily="2" charset="0"/>
              </a:rPr>
            </a:br>
            <a:b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Matilda" pitchFamily="2" charset="0"/>
              </a:rPr>
            </a:br>
            <a:b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Matilda" pitchFamily="2" charset="0"/>
              </a:rPr>
            </a:br>
            <a:b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Matilda" pitchFamily="2" charset="0"/>
              </a:rPr>
            </a:br>
            <a:b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Matilda" pitchFamily="2" charset="0"/>
              </a:rPr>
            </a:br>
            <a:br>
              <a:rPr lang="ru-RU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Matilda" pitchFamily="2" charset="0"/>
              </a:rPr>
            </a:br>
            <a:br>
              <a:rPr lang="ru-RU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Matilda" pitchFamily="2" charset="0"/>
              </a:rPr>
            </a:br>
            <a:br>
              <a:rPr lang="ru-RU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Matilda" pitchFamily="2" charset="0"/>
              </a:rPr>
            </a:br>
            <a:br>
              <a:rPr lang="ru-RU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Matilda" pitchFamily="2" charset="0"/>
              </a:rPr>
            </a:br>
            <a:br>
              <a:rPr lang="ru-RU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Matilda" pitchFamily="2" charset="0"/>
              </a:rPr>
            </a:br>
            <a:br>
              <a:rPr lang="ru-RU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Matilda" pitchFamily="2" charset="0"/>
              </a:rPr>
            </a:br>
            <a:b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Matilda" pitchFamily="2" charset="0"/>
              </a:rPr>
            </a:b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Matilda" pitchFamily="2" charset="0"/>
              </a:rPr>
              <a:t>      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Matilda" pitchFamily="2" charset="0"/>
              </a:rPr>
              <a:t>Соколова 			 Родичева</a:t>
            </a:r>
            <a:br>
              <a:rPr lang="ru-RU" sz="2400" dirty="0">
                <a:solidFill>
                  <a:schemeClr val="tx2">
                    <a:lumMod val="75000"/>
                  </a:schemeClr>
                </a:solidFill>
                <a:latin typeface="Matilda" pitchFamily="2" charset="0"/>
              </a:rPr>
            </a:b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Matilda" pitchFamily="2" charset="0"/>
              </a:rPr>
              <a:t>Светлана Викторовна	           Ольга Ивановна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Matilda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2FFE73-C94E-47CD-A14F-18DD065603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072654"/>
            <a:ext cx="3539867" cy="44174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5E12D3-0DA6-4FC8-9D86-419A3A0972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035" y="1079674"/>
            <a:ext cx="3432371" cy="441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54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A704F4-5C36-4047-997E-C7E305BB4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Matilda" panose="020B0604020202020204" charset="0"/>
                <a:ea typeface="Microsoft YaHei UI" panose="020B0503020204020204" pitchFamily="34" charset="-122"/>
              </a:rPr>
              <a:t>Направления работы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1D9263-49EC-4B11-8FF5-D2769D756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648" y="1600200"/>
            <a:ext cx="7283152" cy="452596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Calibri" panose="020F0502020204030204" pitchFamily="34" charset="0"/>
              </a:rPr>
              <a:t>• </a:t>
            </a:r>
            <a:r>
              <a:rPr lang="ru-RU" sz="2400" dirty="0"/>
              <a:t>Работа по защите прав ребенка.</a:t>
            </a:r>
            <a:br>
              <a:rPr lang="ru-RU" sz="2400" dirty="0"/>
            </a:br>
            <a:r>
              <a:rPr lang="ru-RU" sz="2400" dirty="0">
                <a:latin typeface="Calibri" panose="020F0502020204030204" pitchFamily="34" charset="0"/>
              </a:rPr>
              <a:t>• </a:t>
            </a:r>
            <a:r>
              <a:rPr lang="ru-RU" sz="2400" dirty="0"/>
              <a:t>Работа по социальному развитию личности ребенка.</a:t>
            </a:r>
            <a:br>
              <a:rPr lang="ru-RU" sz="2400" dirty="0"/>
            </a:br>
            <a:r>
              <a:rPr lang="ru-RU" sz="2400" dirty="0">
                <a:latin typeface="Calibri" panose="020F0502020204030204" pitchFamily="34" charset="0"/>
              </a:rPr>
              <a:t>• </a:t>
            </a:r>
            <a:r>
              <a:rPr lang="ru-RU" sz="2400" dirty="0"/>
              <a:t>Профилактика негативных явлений и оказание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/>
              <a:t>   помощи тем, кто находится в сложной ситуации.</a:t>
            </a:r>
            <a:br>
              <a:rPr lang="ru-RU" sz="2400" dirty="0"/>
            </a:br>
            <a:r>
              <a:rPr lang="ru-RU" sz="2400" dirty="0">
                <a:latin typeface="Calibri" panose="020F0502020204030204" pitchFamily="34" charset="0"/>
              </a:rPr>
              <a:t>• </a:t>
            </a:r>
            <a:r>
              <a:rPr lang="ru-RU" sz="2400" dirty="0"/>
              <a:t>Работа с родителями, не выполняющими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/>
              <a:t>   обязанности по отношению к детям.</a:t>
            </a:r>
            <a:br>
              <a:rPr lang="ru-RU" sz="2400" dirty="0"/>
            </a:br>
            <a:r>
              <a:rPr lang="ru-RU" sz="2400" dirty="0">
                <a:latin typeface="Calibri" panose="020F0502020204030204" pitchFamily="34" charset="0"/>
              </a:rPr>
              <a:t>• </a:t>
            </a:r>
            <a:r>
              <a:rPr lang="ru-RU" sz="2400" dirty="0"/>
              <a:t>Работа с родителями социально опасных семей.</a:t>
            </a:r>
            <a:br>
              <a:rPr lang="ru-RU" sz="2400" dirty="0"/>
            </a:br>
            <a:r>
              <a:rPr lang="ru-RU" sz="2400" dirty="0">
                <a:latin typeface="Calibri" panose="020F0502020204030204" pitchFamily="34" charset="0"/>
              </a:rPr>
              <a:t>• </a:t>
            </a:r>
            <a:r>
              <a:rPr lang="ru-RU" sz="2400" dirty="0"/>
              <a:t>Работа с социально незащищенными семьями.</a:t>
            </a:r>
            <a:br>
              <a:rPr lang="ru-RU" sz="2400" dirty="0"/>
            </a:br>
            <a:r>
              <a:rPr lang="ru-RU" sz="2400" dirty="0">
                <a:latin typeface="Calibri" panose="020F0502020204030204" pitchFamily="34" charset="0"/>
              </a:rPr>
              <a:t>• </a:t>
            </a:r>
            <a:r>
              <a:rPr lang="ru-RU" sz="2400" dirty="0"/>
              <a:t>Работа с ближайшим окружением.</a:t>
            </a:r>
            <a:br>
              <a:rPr lang="ru-RU" sz="2400" dirty="0"/>
            </a:br>
            <a:r>
              <a:rPr lang="ru-RU" sz="2400" dirty="0">
                <a:latin typeface="Calibri" panose="020F0502020204030204" pitchFamily="34" charset="0"/>
              </a:rPr>
              <a:t>• </a:t>
            </a:r>
            <a:r>
              <a:rPr lang="ru-RU" sz="2400" dirty="0"/>
              <a:t>Работа с социальными институтами.</a:t>
            </a:r>
          </a:p>
        </p:txBody>
      </p:sp>
    </p:spTree>
    <p:extLst>
      <p:ext uri="{BB962C8B-B14F-4D97-AF65-F5344CB8AC3E}">
        <p14:creationId xmlns:p14="http://schemas.microsoft.com/office/powerpoint/2010/main" val="273419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08B07F-C0BE-437E-A86D-4C50800AB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4378498"/>
          </a:xfrm>
        </p:spPr>
        <p:txBody>
          <a:bodyPr/>
          <a:lstStyle/>
          <a:p>
            <a:pPr algn="l"/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Matilda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Функции, права, обязанности родителей</a:t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Matilda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ru-RU" sz="2800" b="1" dirty="0"/>
            </a:br>
            <a:r>
              <a:rPr lang="ru-RU" sz="2800" dirty="0"/>
              <a:t>• Создание оптимальных условий для роста</a:t>
            </a:r>
            <a:br>
              <a:rPr lang="ru-RU" sz="2800" dirty="0"/>
            </a:br>
            <a:r>
              <a:rPr lang="ru-RU" sz="2800" dirty="0"/>
              <a:t>   и развития ребенка;</a:t>
            </a:r>
            <a:br>
              <a:rPr lang="ru-RU" sz="2800" dirty="0"/>
            </a:br>
            <a:r>
              <a:rPr lang="ru-RU" sz="2800" dirty="0"/>
              <a:t>• Удовлетворение потребностей ребенка;</a:t>
            </a:r>
            <a:br>
              <a:rPr lang="ru-RU" sz="2800" dirty="0"/>
            </a:br>
            <a:r>
              <a:rPr lang="ru-RU" sz="2800" dirty="0"/>
              <a:t>• Обеспечение безопасности;</a:t>
            </a:r>
            <a:br>
              <a:rPr lang="ru-RU" sz="2800" dirty="0"/>
            </a:br>
            <a:r>
              <a:rPr lang="ru-RU" sz="2800" dirty="0"/>
              <a:t>• Обеспечение адаптации к жизни;</a:t>
            </a:r>
            <a:br>
              <a:rPr lang="ru-RU" sz="2800" dirty="0"/>
            </a:br>
            <a:r>
              <a:rPr lang="ru-RU" sz="2800" dirty="0"/>
              <a:t>• Воспитание ребенка.</a:t>
            </a:r>
          </a:p>
        </p:txBody>
      </p:sp>
    </p:spTree>
    <p:extLst>
      <p:ext uri="{BB962C8B-B14F-4D97-AF65-F5344CB8AC3E}">
        <p14:creationId xmlns:p14="http://schemas.microsoft.com/office/powerpoint/2010/main" val="552668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E8C16-960F-4D27-88B3-C242F7917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Matilda" panose="020B0604020202020204" charset="0"/>
              </a:rPr>
              <a:t>Работа с детьми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02A3A1-62CD-4E9A-B5E5-4A8213CF0E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652" y="1052735"/>
            <a:ext cx="7104788" cy="532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12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8B6068-2DC4-49AD-BDE0-3B311D1E3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1143000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Matilda" panose="020B0604020202020204" charset="0"/>
              </a:rPr>
              <a:t>Работа с коллективом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EFC26B-F981-4ABE-B02E-C6208CD5F5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65" y="1052736"/>
            <a:ext cx="6972267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75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3B395-54B1-48D4-B0CC-8150351F6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656" y="620688"/>
            <a:ext cx="7211144" cy="5472608"/>
          </a:xfrm>
        </p:spPr>
        <p:txBody>
          <a:bodyPr/>
          <a:lstStyle/>
          <a:p>
            <a:r>
              <a:rPr lang="ru-RU" sz="2800" i="1" dirty="0"/>
              <a:t>	</a:t>
            </a:r>
            <a:br>
              <a:rPr lang="ru-RU" sz="2800" i="1" dirty="0"/>
            </a:br>
            <a:r>
              <a:rPr lang="ru-RU" sz="2800" i="1" dirty="0"/>
              <a:t>	Детство - важнейший период человеческой жизни, не подготовка</a:t>
            </a:r>
            <a:r>
              <a:rPr lang="ru-RU" sz="2800" dirty="0"/>
              <a:t> к будущей жизни, </a:t>
            </a:r>
            <a:r>
              <a:rPr lang="ru-RU" sz="2800" i="1" dirty="0"/>
              <a:t>а настоящая, яркая, самобытная, неповторимая жизнь. </a:t>
            </a:r>
            <a:br>
              <a:rPr lang="ru-RU" sz="2800" i="1" dirty="0"/>
            </a:br>
            <a:r>
              <a:rPr lang="ru-RU" sz="2800" i="1" dirty="0"/>
              <a:t>И от того, как прошло детство, кто вел ребенка за руку в детские годы, что вошло в его разум и сердце из окружающего мира, - от этого в решающей степени  зависит , ка­ким человеком станет сегодняшний малыш.</a:t>
            </a:r>
            <a:br>
              <a:rPr lang="ru-RU" sz="2800" dirty="0"/>
            </a:br>
            <a:r>
              <a:rPr lang="ru-RU" sz="2800" dirty="0"/>
              <a:t> </a:t>
            </a:r>
            <a:br>
              <a:rPr lang="ru-RU" sz="2800" dirty="0"/>
            </a:br>
            <a:r>
              <a:rPr lang="ru-RU" sz="2800" dirty="0"/>
              <a:t>				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Сухомлинский 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В.А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5335176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Другая 71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0C0"/>
      </a:hlink>
      <a:folHlink>
        <a:srgbClr val="0070C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24</Words>
  <Application>Microsoft Office PowerPoint</Application>
  <PresentationFormat>Экран (4:3)</PresentationFormat>
  <Paragraphs>9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Calibri</vt:lpstr>
      <vt:lpstr>Microsoft YaHei UI</vt:lpstr>
      <vt:lpstr>Matilda</vt:lpstr>
      <vt:lpstr>Arial</vt:lpstr>
      <vt:lpstr>Times New Roman</vt:lpstr>
      <vt:lpstr>Tahoma</vt:lpstr>
      <vt:lpstr>1_Тема Office</vt:lpstr>
      <vt:lpstr>Презентация PowerPoint</vt:lpstr>
      <vt:lpstr>      Социальные педагоги                   Соколова     Родичева Светлана Викторовна            Ольга Ивановна</vt:lpstr>
      <vt:lpstr>Направления работы</vt:lpstr>
      <vt:lpstr>Функции, права, обязанности родителей  • Создание оптимальных условий для роста    и развития ребенка; • Удовлетворение потребностей ребенка; • Обеспечение безопасности; • Обеспечение адаптации к жизни; • Воспитание ребенка.</vt:lpstr>
      <vt:lpstr>Работа с детьми</vt:lpstr>
      <vt:lpstr>Работа с коллективом</vt:lpstr>
      <vt:lpstr>   Детство - важнейший период человеческой жизни, не подготовка к будущей жизни, а настоящая, яркая, самобытная, неповторимая жизнь.  И от того, как прошло детство, кто вел ребенка за руку в детские годы, что вошло в его разум и сердце из окружающего мира, - от этого в решающей степени  зависит , ка­ким человеком станет сегодняшний малыш.       Сухомлинский В.А.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Тетрадь на спирали</dc:title>
  <dc:creator>Фокина Лидия Петровна</dc:creator>
  <cp:keywords>Шаблон презентации</cp:keywords>
  <cp:lastModifiedBy>тазовский</cp:lastModifiedBy>
  <cp:revision>75</cp:revision>
  <dcterms:created xsi:type="dcterms:W3CDTF">2014-07-06T18:18:01Z</dcterms:created>
  <dcterms:modified xsi:type="dcterms:W3CDTF">2018-11-19T04:35:23Z</dcterms:modified>
</cp:coreProperties>
</file>