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9" r:id="rId2"/>
    <p:sldId id="260" r:id="rId3"/>
    <p:sldId id="263" r:id="rId4"/>
    <p:sldId id="282" r:id="rId5"/>
    <p:sldId id="283" r:id="rId6"/>
    <p:sldId id="284" r:id="rId7"/>
    <p:sldId id="289" r:id="rId8"/>
    <p:sldId id="288" r:id="rId9"/>
    <p:sldId id="287" r:id="rId10"/>
    <p:sldId id="292" r:id="rId11"/>
    <p:sldId id="291" r:id="rId12"/>
    <p:sldId id="285" r:id="rId13"/>
    <p:sldId id="278" r:id="rId14"/>
    <p:sldId id="279" r:id="rId15"/>
    <p:sldId id="281" r:id="rId16"/>
    <p:sldId id="28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0000"/>
    <a:srgbClr val="EC8AD0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76" autoAdjust="0"/>
    <p:restoredTop sz="94660"/>
  </p:normalViewPr>
  <p:slideViewPr>
    <p:cSldViewPr>
      <p:cViewPr>
        <p:scale>
          <a:sx n="75" d="100"/>
          <a:sy n="75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7F0F8F-3151-429C-ADFB-02F9DC7A91CD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0BAF29-7A7E-4369-9F1F-F05BFDBA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3200" b="1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5986B-F6C1-4BA4-B007-594D000E5F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7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8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9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8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9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0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1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50E6-10AA-4368-BDFF-D8EF76FA82D3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9E39-7AE1-48A2-A0E5-1F85D9A51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7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8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9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8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9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0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1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B91D-02FC-48CA-A6D2-AC7C43E7FAF4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F1E1-B5A8-4565-9726-AFA85EB63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7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8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9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8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9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0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1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F5BE-107B-404B-B898-EDF8060F61BB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3D6C-F149-4443-8B1F-8DBC52B17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51526-C8A5-4261-8706-CB65B993EBFF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3389-099F-4F60-B4A3-48B95FA42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0B84-214D-4E6E-B3FF-F21C71FCA0C9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E147-34BD-41B9-B1CC-FD75D2CC4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9650" y="1806575"/>
            <a:ext cx="3486150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06575"/>
            <a:ext cx="3486150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2243-4389-4EAB-B36D-0526624E9ED7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958A-E383-4038-903B-35157FC22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09650" y="1806575"/>
            <a:ext cx="7124700" cy="405288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37313" y="59515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D9C6A-C1D4-4ED5-8BEB-B15C3C6F33D9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1100" y="5951538"/>
            <a:ext cx="525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3088" y="5951538"/>
            <a:ext cx="6080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1D6F-6EDE-4999-998A-2CA0818D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FC6A-4202-45AB-BA57-E3A1C383E1C2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8FBD-92BA-4281-9393-0784EA72D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7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8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9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8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9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0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1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349F-D63E-4E94-8929-7A92A192BA36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0547-65AD-4FBB-9418-DBEFF0C6C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7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8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9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8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9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0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1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5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2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3B85-CDCD-449D-8D6C-39421A3C19D5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9D69-2CDD-4002-8DDB-1A2455D87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8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9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8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9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0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1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2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3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A305-83A5-47E1-849A-B6E795936CCE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5BAC-E79B-4520-A84E-EB4BFB272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4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7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8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9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8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9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0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0546-F713-45AD-86A7-222782D79F82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83EE-DEF5-41EB-9A90-D3BE9D0EF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4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7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8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9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9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AF4E-48E1-4CD5-9567-E6F2CF001155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AECC-9406-4CD4-B556-9C0F2567A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7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8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9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8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9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0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1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5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2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4BB0-6B2E-4CC3-BDE9-6105B0577FB7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9532-F06C-4338-9A59-27DD256EC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7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8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9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0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5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6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7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22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6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3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4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5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20FD-1070-439E-BC63-7BC447E7D413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7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AC12-862F-40D1-8B88-3C28E3E21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  <p:bldP spid="18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ADCDB-267E-40E7-BBD0-A9897641DB22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744039-500B-49C6-ABB7-DB234DD13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6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45" r:id="rId12"/>
    <p:sldLayoutId id="2147483744" r:id="rId13"/>
    <p:sldLayoutId id="2147483743" r:id="rId14"/>
    <p:sldLayoutId id="2147483747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" grpId="0"/>
      <p:bldP spid="116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6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6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6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6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44657"/>
            <a:ext cx="7125113" cy="9150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6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Огонь-друг!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73238"/>
            <a:ext cx="2592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7763" y="1773238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508500"/>
            <a:ext cx="2679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325" y="4437063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огнетушител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685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баба яг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SCAN005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/>
          </p:cNvSpPr>
          <p:nvPr>
            <p:ph type="title"/>
          </p:nvPr>
        </p:nvSpPr>
        <p:spPr>
          <a:xfrm>
            <a:off x="1571625" y="428625"/>
            <a:ext cx="7124700" cy="647700"/>
          </a:xfrm>
          <a:solidFill>
            <a:srgbClr val="EC8AD0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ru-RU" sz="4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/>
              </a:rPr>
              <a:t>ОТГАДАЙ ЗАГАДКИ</a:t>
            </a:r>
          </a:p>
        </p:txBody>
      </p:sp>
      <p:pic>
        <p:nvPicPr>
          <p:cNvPr id="19460" name="Picture 2" descr="C:\Users\SERG\AppData\Local\Microsoft\Windows\Temporary Internet Files\Content.IE5\MWKW7P0P\MC90023281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700213"/>
            <a:ext cx="139858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6475"/>
            <a:ext cx="20875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661025"/>
            <a:ext cx="127476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54927">
            <a:off x="1042988" y="4724400"/>
            <a:ext cx="1490662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1557338"/>
            <a:ext cx="1790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4292600"/>
            <a:ext cx="13668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4149725"/>
            <a:ext cx="1800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8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600" y="3357563"/>
            <a:ext cx="12747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49" name="Group 33"/>
          <p:cNvGraphicFramePr>
            <a:graphicFrameLocks noGrp="1"/>
          </p:cNvGraphicFramePr>
          <p:nvPr>
            <p:ph sz="half" idx="1"/>
          </p:nvPr>
        </p:nvGraphicFramePr>
        <p:xfrm>
          <a:off x="827088" y="2708275"/>
          <a:ext cx="7056437" cy="2380488"/>
        </p:xfrm>
        <a:graphic>
          <a:graphicData uri="http://schemas.openxmlformats.org/drawingml/2006/table">
            <a:tbl>
              <a:tblPr/>
              <a:tblGrid>
                <a:gridCol w="1409700"/>
                <a:gridCol w="1412875"/>
                <a:gridCol w="1411287"/>
                <a:gridCol w="1412875"/>
                <a:gridCol w="1409700"/>
              </a:tblGrid>
              <a:tr h="21367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А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Ч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Е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54" name="Rectangle 14"/>
          <p:cNvSpPr>
            <a:spLocks noGrp="1"/>
          </p:cNvSpPr>
          <p:nvPr>
            <p:ph type="title" idx="4294967295"/>
          </p:nvPr>
        </p:nvSpPr>
        <p:spPr>
          <a:xfrm>
            <a:off x="900113" y="620713"/>
            <a:ext cx="7124700" cy="881062"/>
          </a:xfrm>
          <a:solidFill>
            <a:srgbClr val="EC8AD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400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РЕБУСЫ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9" name="Rectangle 39"/>
          <p:cNvSpPr>
            <a:spLocks noGrp="1"/>
          </p:cNvSpPr>
          <p:nvPr>
            <p:ph type="title"/>
          </p:nvPr>
        </p:nvSpPr>
        <p:spPr>
          <a:solidFill>
            <a:srgbClr val="EC8AD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400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РЕБУСЫ</a:t>
            </a:r>
          </a:p>
        </p:txBody>
      </p:sp>
      <p:graphicFrame>
        <p:nvGraphicFramePr>
          <p:cNvPr id="56361" name="Group 41"/>
          <p:cNvGraphicFramePr>
            <a:graphicFrameLocks noGrp="1"/>
          </p:cNvGraphicFramePr>
          <p:nvPr>
            <p:ph sz="half" idx="2"/>
          </p:nvPr>
        </p:nvGraphicFramePr>
        <p:xfrm>
          <a:off x="900113" y="2349500"/>
          <a:ext cx="7704137" cy="2568575"/>
        </p:xfrm>
        <a:graphic>
          <a:graphicData uri="http://schemas.openxmlformats.org/drawingml/2006/table">
            <a:tbl>
              <a:tblPr/>
              <a:tblGrid>
                <a:gridCol w="1284287"/>
                <a:gridCol w="1284288"/>
                <a:gridCol w="1284287"/>
                <a:gridCol w="1282700"/>
                <a:gridCol w="1284288"/>
                <a:gridCol w="1284287"/>
              </a:tblGrid>
              <a:tr h="25685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И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Ч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54" name="Rectangle 46"/>
          <p:cNvSpPr>
            <a:spLocks noGrp="1"/>
          </p:cNvSpPr>
          <p:nvPr>
            <p:ph type="title"/>
          </p:nvPr>
        </p:nvSpPr>
        <p:spPr>
          <a:solidFill>
            <a:srgbClr val="EC8AD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400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РЕБУСЫ</a:t>
            </a: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sz="half" idx="2"/>
          </p:nvPr>
        </p:nvGraphicFramePr>
        <p:xfrm>
          <a:off x="1116013" y="2781300"/>
          <a:ext cx="7091362" cy="2380488"/>
        </p:xfrm>
        <a:graphic>
          <a:graphicData uri="http://schemas.openxmlformats.org/drawingml/2006/table">
            <a:tbl>
              <a:tblPr/>
              <a:tblGrid>
                <a:gridCol w="1417637"/>
                <a:gridCol w="1419225"/>
                <a:gridCol w="1417638"/>
                <a:gridCol w="1419225"/>
                <a:gridCol w="1417637"/>
              </a:tblGrid>
              <a:tr h="19097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Ж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А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О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Aharoni"/>
                <a:cs typeface="Aharoni"/>
              </a:rPr>
              <a:t>Огонь-враг!</a:t>
            </a:r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1042988" y="1773238"/>
            <a:ext cx="7124700" cy="40528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/>
              <a:t>                         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844675"/>
            <a:ext cx="27368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989138"/>
            <a:ext cx="27368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365625"/>
            <a:ext cx="2730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292600"/>
            <a:ext cx="27368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955" y="200183"/>
            <a:ext cx="6968398" cy="8990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Что не пригодится пожарному</a:t>
            </a:r>
          </a:p>
          <a:p>
            <a:pPr algn="ctr" eaLnBrk="1" hangingPunct="1">
              <a:defRPr/>
            </a:pPr>
            <a:r>
              <a:rPr 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haroni"/>
                <a:cs typeface="Aharoni"/>
              </a:rPr>
              <a:t>при тушении пожара</a:t>
            </a: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1628775"/>
            <a:ext cx="1871662" cy="3646488"/>
          </a:xfrm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941888"/>
            <a:ext cx="12239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3141663"/>
            <a:ext cx="12954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1557338"/>
            <a:ext cx="10810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1412875"/>
            <a:ext cx="14573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5668963"/>
            <a:ext cx="14398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2781300"/>
            <a:ext cx="1079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724400"/>
            <a:ext cx="1223963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6688" y="5013325"/>
            <a:ext cx="15446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2205038"/>
            <a:ext cx="13668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5668963"/>
            <a:ext cx="14398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5668963"/>
            <a:ext cx="14398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1050" y="3213100"/>
            <a:ext cx="11572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58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73088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SCAN004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713"/>
            <a:ext cx="9144000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SCAN005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33363"/>
            <a:ext cx="9144000" cy="65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SCAN005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7950"/>
            <a:ext cx="914400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0.5"/>
</p:tagLst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50</Words>
  <Application>Microsoft Office PowerPoint</Application>
  <PresentationFormat>Экран (4:3)</PresentationFormat>
  <Paragraphs>46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Summer</vt:lpstr>
      <vt:lpstr>Огонь-друг!</vt:lpstr>
      <vt:lpstr>Огонь-враг!</vt:lpstr>
      <vt:lpstr>Что не пригодится пожарному при тушении пожара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ОТГАДАЙ ЗАГАДКИ</vt:lpstr>
      <vt:lpstr>РЕБУСЫ</vt:lpstr>
      <vt:lpstr>РЕБУСЫ</vt:lpstr>
      <vt:lpstr>РЕБУСЫ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ASUS</cp:lastModifiedBy>
  <cp:revision>70</cp:revision>
  <dcterms:created xsi:type="dcterms:W3CDTF">2012-02-18T15:11:50Z</dcterms:created>
  <dcterms:modified xsi:type="dcterms:W3CDTF">2015-04-09T20:35:07Z</dcterms:modified>
</cp:coreProperties>
</file>