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59" r:id="rId7"/>
    <p:sldId id="266" r:id="rId8"/>
    <p:sldId id="264" r:id="rId9"/>
    <p:sldId id="267" r:id="rId10"/>
    <p:sldId id="268" r:id="rId11"/>
    <p:sldId id="269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esthetecurator.com/wp-content/uploads/2018/04/microsoft-powerpoint-design-backgrounds-for-kids-parksandrecgifs-in-powerpoint-background-for-k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3" y="-1"/>
            <a:ext cx="9155298" cy="68664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3648" y="2420889"/>
            <a:ext cx="6552728" cy="8640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Муниципальное казённое дошкольное образовательное учреждение детский  сад  «Оленёнок»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6545" y="3433235"/>
            <a:ext cx="8330101" cy="1075885"/>
          </a:xfrm>
          <a:prstGeom prst="rect">
            <a:avLst/>
          </a:prstGeom>
          <a:noFill/>
        </p:spPr>
        <p:txBody>
          <a:bodyPr wrap="none" rtlCol="0">
            <a:prstTxWarp prst="textDe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Деловая игра «Педагогическое мастерство»</a:t>
            </a:r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4128" y="4941167"/>
            <a:ext cx="292156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Тугова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Л.М.,</a:t>
            </a:r>
          </a:p>
          <a:p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ам.заведующего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ВМР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6306438"/>
            <a:ext cx="2218428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.Тазовский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2019г.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7483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dhurbatter.com/wp-content/uploads/2018/08/ppt-template-kids-children-festival-powerpoint-templates-green-holidays-free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535" y="-38829"/>
            <a:ext cx="9409045" cy="68813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940152" y="188640"/>
            <a:ext cx="2900153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33315" y="1008130"/>
            <a:ext cx="7605160" cy="107721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Перечислите  </a:t>
            </a:r>
            <a:r>
              <a:rPr lang="ru-RU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формы </a:t>
            </a:r>
            <a:endParaRPr lang="ru-RU" sz="32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физкультурно-оздоровительной работы</a:t>
            </a:r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57473" y="2276872"/>
            <a:ext cx="7679694" cy="44012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1.Утренняя </a:t>
            </a:r>
            <a:r>
              <a:rPr lang="ru-RU" sz="2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гимнастика</a:t>
            </a:r>
          </a:p>
          <a:p>
            <a:r>
              <a:rPr lang="ru-RU" sz="2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2.Физкультурные занятия.</a:t>
            </a:r>
            <a:endParaRPr lang="ru-RU" sz="2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3.Физкультурно-оздоровительный кружок.</a:t>
            </a:r>
          </a:p>
          <a:p>
            <a:r>
              <a:rPr lang="ru-RU" sz="2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4.Физминутки.</a:t>
            </a:r>
          </a:p>
          <a:p>
            <a:r>
              <a:rPr lang="ru-RU" sz="2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5.Подвижные игры, физические упражнения на прогулке.</a:t>
            </a:r>
          </a:p>
          <a:p>
            <a:r>
              <a:rPr lang="ru-RU" sz="2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6.Гимнастика после сна: игрового характера, комплекс упражнений, самомассаж, ходьба по массажным дорожкам.</a:t>
            </a:r>
          </a:p>
          <a:p>
            <a:r>
              <a:rPr lang="ru-RU" sz="2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7.Самостоятельная </a:t>
            </a:r>
            <a:r>
              <a:rPr lang="ru-RU" sz="2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двигательная активность.</a:t>
            </a:r>
          </a:p>
          <a:p>
            <a:r>
              <a:rPr lang="ru-RU" sz="2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8.Физкультурные праздники, спортивные развлечения, недели здоровья.</a:t>
            </a:r>
          </a:p>
          <a:p>
            <a:r>
              <a:rPr lang="ru-RU" sz="2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9.Здоровьесберегающие технологии</a:t>
            </a:r>
            <a:r>
              <a:rPr lang="ru-RU" sz="2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пальчиковая </a:t>
            </a:r>
            <a:r>
              <a:rPr lang="ru-RU" sz="2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гимнастика, артикуляционная гимнастика, гимнастика для глаз, самомассаж, </a:t>
            </a:r>
            <a:r>
              <a:rPr lang="ru-RU" sz="2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релаксация</a:t>
            </a:r>
            <a:r>
              <a:rPr lang="ru-RU" sz="2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r>
              <a:rPr lang="ru-RU" sz="2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10.Закаливание.</a:t>
            </a:r>
          </a:p>
        </p:txBody>
      </p:sp>
    </p:spTree>
    <p:extLst>
      <p:ext uri="{BB962C8B-B14F-4D97-AF65-F5344CB8AC3E}">
        <p14:creationId xmlns:p14="http://schemas.microsoft.com/office/powerpoint/2010/main" val="62618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dhurbatter.com/wp-content/uploads/2018/08/ppt-template-kids-children-festival-powerpoint-templates-green-holidays-free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535" y="-38829"/>
            <a:ext cx="9409045" cy="68813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940152" y="188640"/>
            <a:ext cx="2900153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03094" y="1196752"/>
            <a:ext cx="8068876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«Хорошо или плохо быть педагогом»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65623" y="2204864"/>
            <a:ext cx="7078377" cy="181588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Высказывание </a:t>
            </a: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</a:t>
            </a:r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работе</a:t>
            </a: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приводя доводы о ее </a:t>
            </a:r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значимости (положительная </a:t>
            </a: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оценка) и профессиональных трудностях (отрицательная оценка</a:t>
            </a:r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sz="2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006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esthetecurator.com/wp-content/uploads/2018/04/microsoft-powerpoint-design-backgrounds-for-kids-parksandrecgifs-in-powerpoint-background-for-k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3" y="-1"/>
            <a:ext cx="9155298" cy="68664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6545" y="2276872"/>
            <a:ext cx="8330101" cy="2808312"/>
          </a:xfrm>
          <a:prstGeom prst="rect">
            <a:avLst/>
          </a:prstGeom>
          <a:noFill/>
        </p:spPr>
        <p:txBody>
          <a:bodyPr wrap="none" rtlCol="0">
            <a:prstTxWarp prst="textDe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активное участие!</a:t>
            </a:r>
            <a:endParaRPr lang="ru-RU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6306438"/>
            <a:ext cx="2218428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.Тазовский</a:t>
            </a:r>
            <a:r>
              <a:rPr lang="ru-RU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2019г.</a:t>
            </a:r>
            <a:endParaRPr lang="ru-RU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708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dhurbatter.com/wp-content/uploads/2018/08/ppt-template-kids-children-festival-powerpoint-templates-green-holidays-free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" y="-23339"/>
            <a:ext cx="9409045" cy="68813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95736" y="1412776"/>
            <a:ext cx="6480720" cy="35394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endParaRPr lang="ru-RU" sz="32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just"/>
            <a:r>
              <a:rPr lang="ru-RU" sz="32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а) название и приветствие </a:t>
            </a:r>
            <a:r>
              <a:rPr lang="ru-RU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команды</a:t>
            </a:r>
          </a:p>
          <a:p>
            <a:pPr algn="just"/>
            <a:endParaRPr lang="ru-RU" sz="32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just"/>
            <a:r>
              <a:rPr lang="ru-RU" sz="32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б) пожелания и советы – команде соперников и </a:t>
            </a:r>
            <a:r>
              <a:rPr lang="ru-RU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жюри</a:t>
            </a:r>
          </a:p>
          <a:p>
            <a:pPr algn="just"/>
            <a:endParaRPr lang="ru-RU" sz="32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06841" y="332656"/>
            <a:ext cx="343715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Приветствие</a:t>
            </a:r>
          </a:p>
        </p:txBody>
      </p:sp>
    </p:spTree>
    <p:extLst>
      <p:ext uri="{BB962C8B-B14F-4D97-AF65-F5344CB8AC3E}">
        <p14:creationId xmlns:p14="http://schemas.microsoft.com/office/powerpoint/2010/main" val="257135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dhurbatter.com/wp-content/uploads/2018/08/ppt-template-kids-children-festival-powerpoint-templates-green-holidays-free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" y="-23340"/>
            <a:ext cx="9409045" cy="68813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71694" y="2204864"/>
            <a:ext cx="6970571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Придумать </a:t>
            </a:r>
            <a:r>
              <a:rPr lang="ru-RU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ряд аббревиатур (пять), тематика которых </a:t>
            </a:r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относится </a:t>
            </a:r>
            <a:r>
              <a:rPr lang="ru-RU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 образованию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40152" y="188640"/>
            <a:ext cx="2900153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задание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201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dhurbatter.com/wp-content/uploads/2018/08/ppt-template-kids-children-festival-powerpoint-templates-green-holidays-free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839" y="-38829"/>
            <a:ext cx="9409045" cy="68813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940152" y="188640"/>
            <a:ext cx="2900153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558" y="1139683"/>
            <a:ext cx="6172011" cy="507831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Продолжите  стихотворение:</a:t>
            </a:r>
          </a:p>
          <a:p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Зима </a:t>
            </a:r>
            <a:r>
              <a:rPr lang="ru-RU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недаром злится,</a:t>
            </a:r>
          </a:p>
          <a:p>
            <a:r>
              <a:rPr lang="ru-RU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Прошла ее 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пора  … .</a:t>
            </a:r>
          </a:p>
          <a:p>
            <a:endParaRPr lang="ru-RU" sz="32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</a:t>
            </a:r>
          </a:p>
          <a:p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Белый снег, пушистый,</a:t>
            </a:r>
          </a:p>
          <a:p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В воздухе кружится … .</a:t>
            </a:r>
          </a:p>
          <a:p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85414" y="3068960"/>
            <a:ext cx="4734272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Весна в окно стучится</a:t>
            </a:r>
          </a:p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гонит со двора.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5589240"/>
            <a:ext cx="3744416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на землю тихо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Падает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ложится. </a:t>
            </a:r>
          </a:p>
        </p:txBody>
      </p:sp>
    </p:spTree>
    <p:extLst>
      <p:ext uri="{BB962C8B-B14F-4D97-AF65-F5344CB8AC3E}">
        <p14:creationId xmlns:p14="http://schemas.microsoft.com/office/powerpoint/2010/main" val="322205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dhurbatter.com/wp-content/uploads/2018/08/ppt-template-kids-children-festival-powerpoint-templates-green-holidays-free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534" y="-38828"/>
            <a:ext cx="9409045" cy="68813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940152" y="188640"/>
            <a:ext cx="2900153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700808"/>
            <a:ext cx="7272808" cy="25545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 математических примеров:</a:t>
            </a:r>
          </a:p>
          <a:p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8 * 7 – 8 = ?             (75 - 67) * 4 = ?</a:t>
            </a:r>
          </a:p>
          <a:p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</a:t>
            </a:r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8 * 9 – 8 = ?             (81 - 72) * 3 = ?    </a:t>
            </a:r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778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g0.liveinternet.ru/images/attach/b/4/103/214/103214680_large__469720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940152" y="188640"/>
            <a:ext cx="2900153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4033" y="1019637"/>
            <a:ext cx="7238072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Кроссворд  </a:t>
            </a: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изобразительному искусству</a:t>
            </a:r>
            <a:endParaRPr lang="ru-RU" sz="2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32317" y="2500180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08381" y="2500180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84445" y="2500180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160509" y="2500180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742563" y="2500180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008381" y="2932228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013239" y="3373403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013239" y="3805451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013239" y="4237499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051720" y="2531538"/>
            <a:ext cx="23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092339" y="20699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742563" y="2060848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742563" y="2932941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860031" y="1627148"/>
            <a:ext cx="367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742563" y="3364275"/>
            <a:ext cx="576064" cy="44117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742563" y="3796324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742563" y="4228372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742563" y="4660420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742563" y="5092468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166499" y="4660420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318627" y="4660420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707903" y="4660420"/>
            <a:ext cx="458595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396462" y="4691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166499" y="5092468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590435" y="5092468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015251" y="5092468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439187" y="5093181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2105872" y="50931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4448541" y="33510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318627" y="2500180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5806395" y="2500180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6294163" y="2500180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748528" y="2500180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7236296" y="2500180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318627" y="3373403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5806395" y="3373403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6294163" y="3373403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781931" y="3373403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7269699" y="3373403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757467" y="3373403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8245235" y="3373403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8245235" y="2932227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8245235" y="2505217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8244015" y="2091386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8244015" y="3805451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8244015" y="4228372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8337056" y="16832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6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g0.liveinternet.ru/images/attach/b/4/103/214/103214680_large__469720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940152" y="188640"/>
            <a:ext cx="2900153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4033" y="1019637"/>
            <a:ext cx="7238072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Кроссворд  </a:t>
            </a: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изобразительному искусству</a:t>
            </a:r>
            <a:endParaRPr lang="ru-RU" sz="2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32317" y="2500180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8381" y="2500180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84445" y="2500180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60509" y="2500180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л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42563" y="2500180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08381" y="2932228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13239" y="3373403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013239" y="3805451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</a:t>
            </a:r>
            <a:endParaRPr lang="ru-RU" sz="2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013239" y="4237499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1720" y="2531538"/>
            <a:ext cx="23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092339" y="20699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742563" y="2060848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ж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742563" y="2932941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860031" y="1627148"/>
            <a:ext cx="367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742563" y="3364275"/>
            <a:ext cx="576064" cy="44117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742563" y="3796324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</a:t>
            </a:r>
            <a:endParaRPr lang="ru-RU" sz="28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742563" y="4228372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742563" y="4660420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742563" y="5092468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ь</a:t>
            </a:r>
            <a:endParaRPr lang="ru-RU" sz="2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166499" y="4660420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ю</a:t>
            </a:r>
            <a:endParaRPr lang="ru-RU" sz="28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318627" y="4660420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</a:t>
            </a:r>
            <a:endParaRPr lang="ru-RU" sz="28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707903" y="4660420"/>
            <a:ext cx="458595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3394025" y="47154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166499" y="5092468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ш</a:t>
            </a:r>
            <a:endParaRPr lang="ru-RU" sz="28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590435" y="5092468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015251" y="5092468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439187" y="5093181"/>
            <a:ext cx="576064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г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2105872" y="50931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4448541" y="33510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318627" y="2500180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5806395" y="2500180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294163" y="2500180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ц</a:t>
            </a:r>
            <a:endParaRPr lang="ru-RU" sz="28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748528" y="2500180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7236296" y="2500180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я</a:t>
            </a:r>
            <a:endParaRPr lang="ru-RU" sz="28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318627" y="3373403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5806395" y="3373403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</a:t>
            </a:r>
            <a:endParaRPr lang="ru-RU" sz="28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294163" y="3373403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6781931" y="3373403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269699" y="3373403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757467" y="3373403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</a:t>
            </a:r>
            <a:endParaRPr lang="ru-RU" sz="28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245235" y="3373403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</a:t>
            </a:r>
            <a:endParaRPr lang="ru-RU" sz="28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8245235" y="2932227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</a:t>
            </a:r>
            <a:endParaRPr lang="ru-RU" sz="28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8245235" y="2505217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о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8244015" y="2091386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8244015" y="3805451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8244015" y="4228372"/>
            <a:ext cx="487768" cy="43204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8337056" y="16832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5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dhurbatter.com/wp-content/uploads/2018/08/ppt-template-kids-children-festival-powerpoint-templates-green-holidays-free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534" y="-38828"/>
            <a:ext cx="9409045" cy="68813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940152" y="188640"/>
            <a:ext cx="2900153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19" y="1700808"/>
            <a:ext cx="7271791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32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32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тихо</a:t>
            </a:r>
            <a:r>
              <a:rPr lang="ru-RU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удивительно, требовательно.</a:t>
            </a:r>
          </a:p>
          <a:p>
            <a:endParaRPr lang="ru-RU" sz="32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32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громко</a:t>
            </a:r>
            <a:r>
              <a:rPr lang="ru-RU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нежно, таинственно.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1331476"/>
            <a:ext cx="6949018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Произнести  слово «МОЛОДЕЦ»:</a:t>
            </a:r>
            <a:endParaRPr lang="ru-RU" sz="3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8051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dhurbatter.com/wp-content/uploads/2018/08/ppt-template-kids-children-festival-powerpoint-templates-green-holidays-free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534" y="-49413"/>
            <a:ext cx="9409045" cy="68813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940152" y="188640"/>
            <a:ext cx="2900153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59674" y="1988840"/>
            <a:ext cx="7271791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воспитатель сделал ребенку замечание за небрежное обращение с книгой. Тот ответил: «А у нас много других книг». (Реакция педагога)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Ребенок </a:t>
            </a:r>
            <a:r>
              <a:rPr lang="ru-RU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разбил чашку. Дети пожаловались воспитателю. 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ru-RU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Реакция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педагога)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019637"/>
            <a:ext cx="8005525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«Решение педагогических ситуаций»</a:t>
            </a:r>
          </a:p>
        </p:txBody>
      </p:sp>
    </p:spTree>
    <p:extLst>
      <p:ext uri="{BB962C8B-B14F-4D97-AF65-F5344CB8AC3E}">
        <p14:creationId xmlns:p14="http://schemas.microsoft.com/office/powerpoint/2010/main" val="12715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385</Words>
  <Application>Microsoft Office PowerPoint</Application>
  <PresentationFormat>Экран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</dc:creator>
  <cp:lastModifiedBy>Дима</cp:lastModifiedBy>
  <cp:revision>16</cp:revision>
  <dcterms:created xsi:type="dcterms:W3CDTF">2019-01-20T09:12:31Z</dcterms:created>
  <dcterms:modified xsi:type="dcterms:W3CDTF">2019-01-20T11:24:58Z</dcterms:modified>
</cp:coreProperties>
</file>