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&amp;Kcy;&amp;acy;&amp;rcy;&amp;tcy;&amp;icy;&amp;ncy;&amp;kcy;&amp;icy; &amp;pcy;&amp;ocy; &amp;zcy;&amp;acy;&amp;pcy;&amp;rcy;&amp;ocy;&amp;scy;&amp;ucy; &amp;pcy;&amp;rcy;&amp;acy;&amp;vcy;&amp;icy;&amp;lcy;&amp;acy; &amp;dcy;&amp;ocy;&amp;rcy;&amp;ocy;&amp;zhcy;&amp;ncy;&amp;ocy;&amp;gcy;&amp;ocy; &amp;dcy;&amp;vcy;&amp;icy;&amp;zhcy;&amp;iecy;&amp;ncy;&amp;icy;&amp;yacy; &amp;dcy;&amp;lcy;&amp;yacy; &amp;dcy;&amp;iecy;&amp;tcy;&amp;iecy;&amp;jcy; &amp;scy;&amp;ocy; &amp;scy;&amp;mcy;&amp;iecy;&amp;shcy;&amp;acy;&amp;rcy;&amp;icy;&amp;kcy;&amp;acy;&amp;mcy;&amp;icy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93" r="3142" b="5582"/>
          <a:stretch/>
        </p:blipFill>
        <p:spPr bwMode="auto">
          <a:xfrm>
            <a:off x="755576" y="1343560"/>
            <a:ext cx="6996353" cy="4801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3733" y="6162209"/>
            <a:ext cx="8671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Задачи:      уточнить и закрепить знания детей о правилах поведения на улице и  дорожных знаках, о правилах дорожного движения, развивать внимание, способствовать совершенствованию двигательных навыков.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98083" y="0"/>
            <a:ext cx="3345917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1400" dirty="0"/>
              <a:t>«Город, в котором с тобой мы живем</a:t>
            </a:r>
          </a:p>
          <a:p>
            <a:r>
              <a:rPr lang="ru-RU" sz="1400" dirty="0"/>
              <a:t>Можно по праву сравнить с букварем.</a:t>
            </a:r>
          </a:p>
          <a:p>
            <a:r>
              <a:rPr lang="ru-RU" sz="1400" dirty="0"/>
              <a:t>Вот она азбука – над мостовой,</a:t>
            </a:r>
          </a:p>
          <a:p>
            <a:r>
              <a:rPr lang="ru-RU" sz="1400" dirty="0"/>
              <a:t>Знаки развешаны над головой.</a:t>
            </a:r>
          </a:p>
          <a:p>
            <a:r>
              <a:rPr lang="ru-RU" sz="1400" dirty="0"/>
              <a:t>Азбука улиц, проспектов, дорог-</a:t>
            </a:r>
          </a:p>
          <a:p>
            <a:r>
              <a:rPr lang="ru-RU" sz="1400" dirty="0"/>
              <a:t>Город дает нам все время урок.</a:t>
            </a:r>
          </a:p>
          <a:p>
            <a:r>
              <a:rPr lang="ru-RU" sz="1400" dirty="0"/>
              <a:t>Азбуку города помни всегда,</a:t>
            </a:r>
          </a:p>
          <a:p>
            <a:r>
              <a:rPr lang="ru-RU" sz="1400" dirty="0"/>
              <a:t>Чтоб не случилась с тобою беда».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89148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  </a:t>
            </a:r>
            <a:r>
              <a:rPr lang="ru-RU" sz="2800" b="1" dirty="0" smtClean="0">
                <a:solidFill>
                  <a:srgbClr val="FF0000"/>
                </a:solidFill>
              </a:rPr>
              <a:t>«Путешествие </a:t>
            </a:r>
            <a:r>
              <a:rPr lang="ru-RU" sz="2800" b="1" dirty="0">
                <a:solidFill>
                  <a:srgbClr val="FF0000"/>
                </a:solidFill>
              </a:rPr>
              <a:t>по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             Городу </a:t>
            </a:r>
            <a:r>
              <a:rPr lang="ru-RU" sz="2800" b="1" dirty="0">
                <a:solidFill>
                  <a:srgbClr val="FF0000"/>
                </a:solidFill>
              </a:rPr>
              <a:t>дорожных знаков»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94733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22" y="116632"/>
            <a:ext cx="900237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/>
              <a:t>Игра «Автомобили, пешеходы и светофор»</a:t>
            </a:r>
            <a:endParaRPr lang="ru-RU" dirty="0"/>
          </a:p>
          <a:p>
            <a:pPr algn="ctr"/>
            <a:r>
              <a:rPr lang="ru-RU" i="1" dirty="0"/>
              <a:t>Воспитатель показывает три кружка разного цвета (кружки красного, желтого и зеленого цветов), и дает пояснение: на зеленый сигнал – все шагают на месте, на  желтый – хлопают в ладоши, на красный – стоят. Воспитатель старается запутать детей.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827584" y="1844824"/>
            <a:ext cx="2304256" cy="23042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383178" y="4293096"/>
            <a:ext cx="2304256" cy="23042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991616" y="1990823"/>
            <a:ext cx="2304256" cy="230425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871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Kcy;&amp;acy;&amp;rcy;&amp;tcy;&amp;icy;&amp;ncy;&amp;kcy;&amp;icy; &amp;pcy;&amp;ocy; &amp;zcy;&amp;acy;&amp;pcy;&amp;rcy;&amp;ocy;&amp;scy;&amp;ucy; &amp;dcy;&amp;vcy;&amp;icy;&amp;zhcy;&amp;iecy;&amp;ncy;&amp;icy;&amp;iecy; &amp;pcy;&amp;iecy;&amp;shcy;&amp;iecy;&amp;khcy;&amp;ocy;&amp;dcy;&amp;ocy;&amp;vcy; &amp;zcy;&amp;acy;&amp;pcy;&amp;rcy;&amp;iecy;&amp;shchcy;&amp;iecy;&amp;ncy;&amp;o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8994" y="205930"/>
            <a:ext cx="2061674" cy="206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&amp;Kcy;&amp;acy;&amp;rcy;&amp;tcy;&amp;icy;&amp;ncy;&amp;kcy;&amp;icy; &amp;pcy;&amp;ocy; &amp;zcy;&amp;acy;&amp;pcy;&amp;rcy;&amp;ocy;&amp;scy;&amp;ucy; &amp;zcy;&amp;ncy;&amp;acy;&amp;kcy; &amp;pcy;&amp;iecy;&amp;shcy;&amp;iecy;&amp;khcy;&amp;ocy;&amp;dcy;&amp;ncy;&amp;ycy;&amp;jcy; &amp;pcy;&amp;iecy;&amp;rcy;&amp;iecy;&amp;khcy;&amp;ocy;&amp;d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814" y="4725144"/>
            <a:ext cx="1995245" cy="199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0711" y="82605"/>
            <a:ext cx="87086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Молодцы, ребята хорошо знаете сигналы светофора.</a:t>
            </a:r>
          </a:p>
          <a:p>
            <a:r>
              <a:rPr lang="ru-RU" sz="1600" dirty="0"/>
              <a:t>Вот и закончилось наша прогулка по Городу Дорожных Знаков.</a:t>
            </a:r>
          </a:p>
          <a:p>
            <a:r>
              <a:rPr lang="ru-RU" sz="1600" dirty="0"/>
              <a:t>На дорогах трудностей так много, без сомнения.</a:t>
            </a:r>
          </a:p>
          <a:p>
            <a:r>
              <a:rPr lang="ru-RU" sz="1600" dirty="0" smtClean="0"/>
              <a:t>Но </a:t>
            </a:r>
            <a:r>
              <a:rPr lang="ru-RU" sz="1600" dirty="0"/>
              <a:t>их бояться нет у нас причин,</a:t>
            </a:r>
          </a:p>
          <a:p>
            <a:r>
              <a:rPr lang="ru-RU" sz="1600" dirty="0" smtClean="0"/>
              <a:t>Потому </a:t>
            </a:r>
            <a:r>
              <a:rPr lang="ru-RU" sz="1600" dirty="0"/>
              <a:t>что правила движения</a:t>
            </a:r>
          </a:p>
          <a:p>
            <a:r>
              <a:rPr lang="ru-RU" sz="1600" dirty="0" smtClean="0"/>
              <a:t>Есть </a:t>
            </a:r>
            <a:r>
              <a:rPr lang="ru-RU" sz="1600" dirty="0"/>
              <a:t>для пешеходов и машин.</a:t>
            </a:r>
          </a:p>
          <a:p>
            <a:r>
              <a:rPr lang="ru-RU" sz="1600" dirty="0" smtClean="0"/>
              <a:t>И</a:t>
            </a:r>
            <a:r>
              <a:rPr lang="ru-RU" sz="1600" dirty="0"/>
              <a:t>, чтоб у всех было хорошее настроение,</a:t>
            </a:r>
          </a:p>
          <a:p>
            <a:r>
              <a:rPr lang="ru-RU" sz="1600" dirty="0" smtClean="0"/>
              <a:t>Соблюдайте</a:t>
            </a:r>
            <a:r>
              <a:rPr lang="ru-RU" sz="1600" dirty="0"/>
              <a:t>, правила дорожного движения!</a:t>
            </a:r>
          </a:p>
        </p:txBody>
      </p:sp>
      <p:pic>
        <p:nvPicPr>
          <p:cNvPr id="1028" name="Picture 4" descr="&amp;Kcy;&amp;acy;&amp;rcy;&amp;tcy;&amp;icy;&amp;ncy;&amp;kcy;&amp;icy; &amp;pcy;&amp;ocy; &amp;zcy;&amp;acy;&amp;pcy;&amp;rcy;&amp;ocy;&amp;scy;&amp;ucy; &amp;kcy;&amp;acy;&amp;rcy;&amp;tcy;&amp;icy;&amp;ncy;&amp;kcy;&amp;icy; &amp;gcy;&amp;dcy;&amp;iecy; &amp;ncy;&amp;iecy;&amp;lcy;&amp;softcy;&amp;zcy;&amp;yacy; &amp;pcy;&amp;iecy;&amp;rcy;&amp;iecy;&amp;khcy;&amp;ocy;&amp;dcy;&amp;icy;&amp;tcy;&amp;softcy; &amp;dcy;&amp;ocy;&amp;rcy;&amp;ocy;&amp;gcy;&amp;ucy;  &amp;dcy;&amp;lcy;&amp;yacy; &amp;dcy;&amp;iecy;&amp;tcy;&amp;iecy;&amp;jcy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83474"/>
            <a:ext cx="5817948" cy="387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372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Kcy;&amp;acy;&amp;rcy;&amp;tcy;&amp;icy;&amp;ncy;&amp;kcy;&amp;icy; &amp;pcy;&amp;ocy; &amp;zcy;&amp;acy;&amp;pcy;&amp;rcy;&amp;ocy;&amp;scy;&amp;ucy; &amp;pcy;&amp;rcy;&amp;acy;&amp;vcy;&amp;icy;&amp;lcy;&amp;acy; &amp;dcy;&amp;ocy;&amp;rcy;&amp;ocy;&amp;zhcy;&amp;ncy;&amp;ocy;&amp;gcy;&amp;ocy; &amp;dcy;&amp;vcy;&amp;icy;&amp;zhcy;&amp;iecy;&amp;ncy;&amp;icy;&amp;yacy; &amp;dcy;&amp;lcy;&amp;yacy; &amp;dcy;&amp;iecy;&amp;tcy;&amp;iecy;&amp;jcy; &amp;scy;&amp;ocy; &amp;scy;&amp;mcy;&amp;iecy;&amp;shcy;&amp;acy;&amp;rcy;&amp;icy;&amp;kcy;&amp;acy;&amp;mcy;&amp;icy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5774" b="20331"/>
          <a:stretch/>
        </p:blipFill>
        <p:spPr bwMode="auto">
          <a:xfrm>
            <a:off x="876605" y="115811"/>
            <a:ext cx="4062760" cy="25211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71795" y="620688"/>
            <a:ext cx="36316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Сегодня мы отправимся с вами на прогулку по Городу         Дорожных Знаков (показывает картинки домов, улицы,    проезжей части). Как вы думаете везде ли можно ходить?</a:t>
            </a:r>
          </a:p>
        </p:txBody>
      </p:sp>
      <p:pic>
        <p:nvPicPr>
          <p:cNvPr id="3" name="Picture 2" descr="&amp;Kcy;&amp;acy;&amp;rcy;&amp;tcy;&amp;icy;&amp;ncy;&amp;kcy;&amp;icy; &amp;pcy;&amp;ocy; &amp;zcy;&amp;acy;&amp;pcy;&amp;rcy;&amp;ocy;&amp;scy;&amp;ucy; &amp;kcy;&amp;acy;&amp;rcy;&amp;tcy;&amp;icy;&amp;ncy;&amp;kcy;&amp;icy; &amp;gcy;&amp;dcy;&amp;iecy; &amp;ncy;&amp;iecy;&amp;lcy;&amp;softcy;&amp;zcy;&amp;yacy; &amp;pcy;&amp;iecy;&amp;rcy;&amp;iecy;&amp;khcy;&amp;ocy;&amp;dcy;&amp;icy;&amp;tcy;&amp;softcy; &amp;dcy;&amp;ocy;&amp;rcy;&amp;ocy;&amp;gcy;&amp;ucy;  &amp;dcy;&amp;lcy;&amp;yacy; &amp;dcy;&amp;iecy;&amp;tcy;&amp;iecy;&amp;jcy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238"/>
          <a:stretch/>
        </p:blipFill>
        <p:spPr bwMode="auto">
          <a:xfrm>
            <a:off x="155575" y="4072770"/>
            <a:ext cx="2995654" cy="2606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&amp;Kcy;&amp;acy;&amp;rcy;&amp;tcy;&amp;icy;&amp;ncy;&amp;kcy;&amp;icy; &amp;pcy;&amp;ocy; &amp;zcy;&amp;acy;&amp;pcy;&amp;rcy;&amp;ocy;&amp;scy;&amp;ucy; &amp;kcy;&amp;acy;&amp;rcy;&amp;tcy;&amp;icy;&amp;ncy;&amp;kcy;&amp;icy; &amp;gcy;&amp;dcy;&amp;iecy; &amp;ncy;&amp;iecy;&amp;lcy;&amp;softcy;&amp;zcy;&amp;yacy; &amp;pcy;&amp;iecy;&amp;rcy;&amp;iecy;&amp;khcy;&amp;ocy;&amp;dcy;&amp;icy;&amp;tcy;&amp;softcy; &amp;dcy;&amp;ocy;&amp;rcy;&amp;ocy;&amp;gcy;&amp;ucy;  &amp;dcy;&amp;lcy;&amp;yacy; &amp;dcy;&amp;iecy;&amp;tcy;&amp;iecy;&amp;jcy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1340" y="2671389"/>
            <a:ext cx="3099048" cy="2102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203" y="4698168"/>
            <a:ext cx="3101127" cy="2131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848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&amp;Kcy;&amp;acy;&amp;rcy;&amp;tcy;&amp;icy;&amp;ncy;&amp;kcy;&amp;icy; &amp;pcy;&amp;ocy; &amp;zcy;&amp;acy;&amp;pcy;&amp;rcy;&amp;ocy;&amp;scy;&amp;ucy; &amp;dcy;&amp;ocy;&amp;rcy;&amp;ocy;&amp;gcy;&amp;acy; &amp;dcy;&amp;lcy;&amp;yacy; &amp;mcy;&amp;acy;&amp;shcy;&amp;icy;&amp;ncy; &amp;ncy;&amp;acy; &amp;tcy;&amp;rcy;&amp;ocy;&amp;tcy;&amp;ucy;&amp;acy;&amp;rcy; &amp;dcy;&amp;lcy;&amp;yacy; &amp;pcy;&amp;iecy;&amp;shcy;&amp;iecy;&amp;khcy;&amp;ocy;&amp;dcy;&amp;ocy;&amp;v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7942"/>
            <a:ext cx="5904656" cy="5538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29278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На улице мчатся автомобили, подъезжают к остановке автобусы и трамваи и поэтому надо знать одно очень важное </a:t>
            </a:r>
            <a:r>
              <a:rPr lang="ru-RU" sz="1400" dirty="0" smtClean="0"/>
              <a:t>правило: «</a:t>
            </a:r>
            <a:r>
              <a:rPr lang="ru-RU" sz="1400" u="sng" dirty="0" smtClean="0"/>
              <a:t>Дорога </a:t>
            </a:r>
            <a:r>
              <a:rPr lang="ru-RU" sz="1400" u="sng" dirty="0"/>
              <a:t>для машин, тротуар для </a:t>
            </a:r>
            <a:r>
              <a:rPr lang="ru-RU" sz="1400" u="sng" dirty="0" smtClean="0"/>
              <a:t>пешеходов»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228183" y="767942"/>
            <a:ext cx="271381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Но рано или поздно нам надо будет сойти с тротуара, чтобы перейти дорогу, как быть</a:t>
            </a:r>
            <a:r>
              <a:rPr lang="ru-RU" sz="1400" dirty="0" smtClean="0"/>
              <a:t>?</a:t>
            </a:r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  <a:p>
            <a:r>
              <a:rPr lang="ru-RU" sz="1400" dirty="0" smtClean="0"/>
              <a:t> </a:t>
            </a:r>
            <a:r>
              <a:rPr lang="ru-RU" sz="1400" dirty="0"/>
              <a:t>«Как дорогу перейти?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</a:t>
            </a:r>
            <a:r>
              <a:rPr lang="ru-RU" sz="1400" dirty="0"/>
              <a:t>Ты с дорогой не шути!</a:t>
            </a:r>
          </a:p>
          <a:p>
            <a:r>
              <a:rPr lang="ru-RU" sz="1400" dirty="0"/>
              <a:t>  </a:t>
            </a:r>
            <a:r>
              <a:rPr lang="ru-RU" sz="1400" dirty="0" smtClean="0"/>
              <a:t>Чтобы </a:t>
            </a:r>
            <a:r>
              <a:rPr lang="ru-RU" sz="1400" dirty="0"/>
              <a:t>эту переправу не волнуясь одолеть,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</a:t>
            </a:r>
            <a:r>
              <a:rPr lang="ru-RU" sz="1400" dirty="0"/>
              <a:t>И направо и налево надо быстро посмотреть</a:t>
            </a:r>
            <a:r>
              <a:rPr lang="ru-RU" sz="1400" dirty="0" smtClean="0"/>
              <a:t>».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1784" y="6306199"/>
            <a:ext cx="8316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Ребята</a:t>
            </a:r>
            <a:r>
              <a:rPr lang="ru-RU" sz="1400" dirty="0"/>
              <a:t>, чтобы не растеряться на улице и не попасть в беду нам на помощь придут дорожные знаки. Давайте с ними познакомимся.</a:t>
            </a:r>
          </a:p>
        </p:txBody>
      </p:sp>
    </p:spTree>
    <p:extLst>
      <p:ext uri="{BB962C8B-B14F-4D97-AF65-F5344CB8AC3E}">
        <p14:creationId xmlns:p14="http://schemas.microsoft.com/office/powerpoint/2010/main" xmlns="" val="2189486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&amp;Kcy;&amp;acy;&amp;rcy;&amp;tcy;&amp;icy;&amp;ncy;&amp;kcy;&amp;icy; &amp;pcy;&amp;ocy; &amp;zcy;&amp;acy;&amp;pcy;&amp;rcy;&amp;ocy;&amp;scy;&amp;ucy; &amp;zcy;&amp;ncy;&amp;acy;&amp;kcy; &amp;pcy;&amp;iecy;&amp;shcy;&amp;iecy;&amp;khcy;&amp;ocy;&amp;dcy;&amp;ncy;&amp;ycy;&amp;jcy; &amp;pcy;&amp;iecy;&amp;rcy;&amp;iecy;&amp;khcy;&amp;ocy;&amp;d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475252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36096" y="1052736"/>
            <a:ext cx="3419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Тихо ехать нас обяжет,</a:t>
            </a:r>
          </a:p>
          <a:p>
            <a:r>
              <a:rPr lang="ru-RU" dirty="0"/>
              <a:t>Поворот вблизи покажет</a:t>
            </a:r>
          </a:p>
          <a:p>
            <a:r>
              <a:rPr lang="ru-RU" dirty="0"/>
              <a:t>И напомнит, что и как</a:t>
            </a:r>
          </a:p>
          <a:p>
            <a:r>
              <a:rPr lang="ru-RU" dirty="0" smtClean="0"/>
              <a:t>Вам </a:t>
            </a:r>
            <a:r>
              <a:rPr lang="ru-RU" dirty="0"/>
              <a:t>в пути дорожный знак.</a:t>
            </a:r>
          </a:p>
        </p:txBody>
      </p:sp>
    </p:spTree>
    <p:extLst>
      <p:ext uri="{BB962C8B-B14F-4D97-AF65-F5344CB8AC3E}">
        <p14:creationId xmlns:p14="http://schemas.microsoft.com/office/powerpoint/2010/main" xmlns="" val="173656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68144" y="116632"/>
            <a:ext cx="30780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Вот обычный переход </a:t>
            </a:r>
          </a:p>
          <a:p>
            <a:r>
              <a:rPr lang="ru-RU" dirty="0"/>
              <a:t>По нему идет народ</a:t>
            </a:r>
          </a:p>
          <a:p>
            <a:r>
              <a:rPr lang="ru-RU" dirty="0"/>
              <a:t>Здесь специальная разметка</a:t>
            </a:r>
          </a:p>
          <a:p>
            <a:r>
              <a:rPr lang="ru-RU" dirty="0"/>
              <a:t>«Зеброю» зовется метко!</a:t>
            </a:r>
          </a:p>
          <a:p>
            <a:r>
              <a:rPr lang="ru-RU" dirty="0"/>
              <a:t>Белые полоски тут</a:t>
            </a:r>
          </a:p>
          <a:p>
            <a:r>
              <a:rPr lang="ru-RU" dirty="0"/>
              <a:t>Через улицу ведут.</a:t>
            </a:r>
          </a:p>
        </p:txBody>
      </p:sp>
      <p:pic>
        <p:nvPicPr>
          <p:cNvPr id="5122" name="Picture 2" descr="&amp;Kcy;&amp;acy;&amp;rcy;&amp;tcy;&amp;icy;&amp;ncy;&amp;kcy;&amp;icy; &amp;pcy;&amp;ocy; &amp;zcy;&amp;acy;&amp;pcy;&amp;rcy;&amp;ocy;&amp;scy;&amp;ucy; &amp;pcy;&amp;iecy;&amp;shcy;&amp;iecy;&amp;khcy;&amp;ocy;&amp;dcy;&amp;ncy;&amp;ycy;&amp;jcy; &amp;pcy;&amp;iecy;&amp;rcy;&amp;iecy;&amp;khcy;&amp;ocy;&amp;d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233" y="1818610"/>
            <a:ext cx="5799209" cy="386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9654" y="5949280"/>
            <a:ext cx="76707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Как, вы думаете, почему полоски на зебре белые? Белые полоски для того, чтобы их было хорошо видно даже ночью.</a:t>
            </a:r>
          </a:p>
        </p:txBody>
      </p:sp>
    </p:spTree>
    <p:extLst>
      <p:ext uri="{BB962C8B-B14F-4D97-AF65-F5344CB8AC3E}">
        <p14:creationId xmlns:p14="http://schemas.microsoft.com/office/powerpoint/2010/main" xmlns="" val="6787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08103" y="188640"/>
            <a:ext cx="32653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Видишь, знак вон там висит?</a:t>
            </a:r>
          </a:p>
          <a:p>
            <a:r>
              <a:rPr lang="ru-RU" dirty="0"/>
              <a:t>Этот знак нам говорит</a:t>
            </a:r>
          </a:p>
          <a:p>
            <a:r>
              <a:rPr lang="ru-RU" dirty="0"/>
              <a:t>Чтоб в беду не угодить!</a:t>
            </a:r>
          </a:p>
          <a:p>
            <a:r>
              <a:rPr lang="ru-RU" dirty="0"/>
              <a:t>Нужно здесь переходить</a:t>
            </a:r>
          </a:p>
          <a:p>
            <a:r>
              <a:rPr lang="ru-RU" dirty="0"/>
              <a:t>Тут подземный переход-</a:t>
            </a:r>
          </a:p>
          <a:p>
            <a:r>
              <a:rPr lang="ru-RU" dirty="0"/>
              <a:t>Он тебя переведет</a:t>
            </a:r>
          </a:p>
          <a:p>
            <a:r>
              <a:rPr lang="ru-RU" dirty="0"/>
              <a:t>Под землею, это ясно</a:t>
            </a:r>
          </a:p>
          <a:p>
            <a:r>
              <a:rPr lang="ru-RU" dirty="0"/>
              <a:t>Идти людям безопасно.</a:t>
            </a:r>
          </a:p>
        </p:txBody>
      </p:sp>
      <p:sp>
        <p:nvSpPr>
          <p:cNvPr id="3" name="AutoShape 2" descr="&amp;Kcy;&amp;acy;&amp;rcy;&amp;tcy;&amp;icy;&amp;ncy;&amp;kcy;&amp;icy; &amp;pcy;&amp;ocy; &amp;zcy;&amp;acy;&amp;pcy;&amp;rcy;&amp;ocy;&amp;scy;&amp;ucy; &amp;pcy;&amp;ocy;&amp;dcy;&amp;zcy;&amp;iecy;&amp;mcy;&amp;ncy;&amp;ycy;&amp;jcy; &amp;pcy;&amp;iecy;&amp;shcy;&amp;iecy;&amp;khcy;&amp;ocy;&amp;dcy;&amp;ncy;&amp;ycy;&amp;jcy; &amp;pcy;&amp;iecy;&amp;rcy;&amp;iecy;&amp;khcy;&amp;ocy;&amp;dcy;"/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&amp;Kcy;&amp;acy;&amp;rcy;&amp;tcy;&amp;icy;&amp;ncy;&amp;kcy;&amp;icy; &amp;pcy;&amp;ocy; &amp;zcy;&amp;acy;&amp;pcy;&amp;rcy;&amp;ocy;&amp;scy;&amp;ucy; &amp;pcy;&amp;ocy;&amp;dcy;&amp;zcy;&amp;iecy;&amp;mcy;&amp;ncy;&amp;ycy;&amp;jcy; &amp;pcy;&amp;iecy;&amp;shcy;&amp;iecy;&amp;khcy;&amp;ocy;&amp;dcy;&amp;ncy;&amp;ycy;&amp;jcy; &amp;pcy;&amp;iecy;&amp;rcy;&amp;iecy;&amp;khcy;&amp;ocy;&amp;dcy;"/>
          <p:cNvSpPr>
            <a:spLocks noChangeAspect="1" noChangeArrowheads="1"/>
          </p:cNvSpPr>
          <p:nvPr/>
        </p:nvSpPr>
        <p:spPr bwMode="auto">
          <a:xfrm>
            <a:off x="307975" y="-1638300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&amp;Kcy;&amp;acy;&amp;rcy;&amp;tcy;&amp;icy;&amp;ncy;&amp;kcy;&amp;icy; &amp;pcy;&amp;ocy; &amp;zcy;&amp;acy;&amp;pcy;&amp;rcy;&amp;ocy;&amp;scy;&amp;ucy; &amp;pcy;&amp;ocy;&amp;dcy;&amp;zcy;&amp;iecy;&amp;mcy;&amp;ncy;&amp;ycy;&amp;jcy; &amp;pcy;&amp;iecy;&amp;shcy;&amp;iecy;&amp;khcy;&amp;ocy;&amp;dcy;&amp;ncy;&amp;ycy;&amp;jcy; &amp;pcy;&amp;iecy;&amp;rcy;&amp;iecy;&amp;khcy;&amp;ocy;&amp;dcy;"/>
          <p:cNvSpPr>
            <a:spLocks noChangeAspect="1" noChangeArrowheads="1"/>
          </p:cNvSpPr>
          <p:nvPr/>
        </p:nvSpPr>
        <p:spPr bwMode="auto">
          <a:xfrm>
            <a:off x="460375" y="-1485900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&amp;Kcy;&amp;acy;&amp;rcy;&amp;tcy;&amp;icy;&amp;ncy;&amp;kcy;&amp;icy; &amp;pcy;&amp;ocy; &amp;zcy;&amp;acy;&amp;pcy;&amp;rcy;&amp;ocy;&amp;scy;&amp;ucy; &amp;pcy;&amp;ocy;&amp;dcy;&amp;zcy;&amp;iecy;&amp;mcy;&amp;ncy;&amp;ycy;&amp;jcy; &amp;pcy;&amp;iecy;&amp;shcy;&amp;iecy;&amp;khcy;&amp;ocy;&amp;dcy;&amp;ncy;&amp;ycy;&amp;jcy; &amp;pcy;&amp;iecy;&amp;rcy;&amp;iecy;&amp;khcy;&amp;ocy;&amp;dcy;"/>
          <p:cNvSpPr>
            <a:spLocks noChangeAspect="1" noChangeArrowheads="1"/>
          </p:cNvSpPr>
          <p:nvPr/>
        </p:nvSpPr>
        <p:spPr bwMode="auto">
          <a:xfrm>
            <a:off x="612775" y="-1333500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4" name="Picture 10" descr="&amp;Kcy;&amp;acy;&amp;rcy;&amp;tcy;&amp;icy;&amp;ncy;&amp;kcy;&amp;icy; &amp;pcy;&amp;ocy; &amp;zcy;&amp;acy;&amp;pcy;&amp;rcy;&amp;ocy;&amp;scy;&amp;ucy; &amp;pcy;&amp;ocy;&amp;dcy;&amp;zcy;&amp;iecy;&amp;mcy;&amp;ncy;&amp;ycy;&amp;jcy; &amp;pcy;&amp;iecy;&amp;shcy;&amp;iecy;&amp;khcy;&amp;ocy;&amp;dcy;&amp;ncy;&amp;ycy;&amp;jcy; &amp;pcy;&amp;iecy;&amp;rcy;&amp;iecy;&amp;khcy;&amp;ocy;&amp;d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281" y="1351019"/>
            <a:ext cx="5056114" cy="505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458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&amp;Kcy;&amp;acy;&amp;rcy;&amp;tcy;&amp;icy;&amp;ncy;&amp;kcy;&amp;icy; &amp;pcy;&amp;ocy; &amp;zcy;&amp;acy;&amp;pcy;&amp;rcy;&amp;ocy;&amp;scy;&amp;ucy; &amp;dcy;&amp;vcy;&amp;icy;&amp;zhcy;&amp;iecy;&amp;ncy;&amp;icy;&amp;iecy; &amp;pcy;&amp;iecy;&amp;shcy;&amp;iecy;&amp;khcy;&amp;ocy;&amp;dcy;&amp;ocy;&amp;vcy; &amp;zcy;&amp;acy;&amp;pcy;&amp;rcy;&amp;iecy;&amp;shchcy;&amp;iecy;&amp;ncy;&amp;o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518457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60515" y="404664"/>
            <a:ext cx="34381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дождь и в ясную погоду</a:t>
            </a:r>
          </a:p>
          <a:p>
            <a:r>
              <a:rPr lang="ru-RU" dirty="0"/>
              <a:t>Здесь не ходят пешеходы.</a:t>
            </a:r>
          </a:p>
          <a:p>
            <a:r>
              <a:rPr lang="ru-RU" dirty="0"/>
              <a:t>Говорит им знак одно:</a:t>
            </a:r>
          </a:p>
          <a:p>
            <a:r>
              <a:rPr lang="ru-RU" dirty="0"/>
              <a:t>"Вам ходить запрещено!"</a:t>
            </a:r>
          </a:p>
        </p:txBody>
      </p:sp>
    </p:spTree>
    <p:extLst>
      <p:ext uri="{BB962C8B-B14F-4D97-AF65-F5344CB8AC3E}">
        <p14:creationId xmlns:p14="http://schemas.microsoft.com/office/powerpoint/2010/main" xmlns="" val="394815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&amp;Kcy;&amp;acy;&amp;rcy;&amp;tcy;&amp;icy;&amp;ncy;&amp;kcy;&amp;icy; &amp;pcy;&amp;ocy; &amp;zcy;&amp;acy;&amp;pcy;&amp;rcy;&amp;ocy;&amp;scy;&amp;ucy; &amp;mcy;&amp;iecy;&amp;scy;&amp;tcy;&amp;ocy; &amp;acy;&amp;vcy;&amp;tcy;&amp;ocy;&amp;bcy;&amp;ucy;&amp;scy;&amp;ncy;&amp;ocy;&amp;jcy; &amp;ocy;&amp;scy;&amp;tcy;&amp;acy;&amp;ncy;&amp;ocy;&amp;vcy;&amp;kcy;&amp;i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33067"/>
            <a:ext cx="612068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36096" y="476672"/>
            <a:ext cx="31500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этом месте пешеход</a:t>
            </a:r>
          </a:p>
          <a:p>
            <a:r>
              <a:rPr lang="ru-RU" dirty="0"/>
              <a:t>Терпеливо транспорт ждет.</a:t>
            </a:r>
          </a:p>
          <a:p>
            <a:r>
              <a:rPr lang="ru-RU" dirty="0"/>
              <a:t>Он пешком устал шагать,</a:t>
            </a:r>
          </a:p>
          <a:p>
            <a:r>
              <a:rPr lang="ru-RU" dirty="0"/>
              <a:t>Хочет пассажиром стать.</a:t>
            </a:r>
          </a:p>
        </p:txBody>
      </p:sp>
    </p:spTree>
    <p:extLst>
      <p:ext uri="{BB962C8B-B14F-4D97-AF65-F5344CB8AC3E}">
        <p14:creationId xmlns:p14="http://schemas.microsoft.com/office/powerpoint/2010/main" xmlns="" val="164393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&amp;Kcy;&amp;acy;&amp;rcy;&amp;tcy;&amp;icy;&amp;ncy;&amp;kcy;&amp;icy; &amp;pcy;&amp;ocy; &amp;zcy;&amp;acy;&amp;pcy;&amp;rcy;&amp;ocy;&amp;scy;&amp;ucy; &amp;scy;&amp;vcy;&amp;iecy;&amp;tcy;&amp;ocy;&amp;fcy;&amp;ocy;&amp;r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4187417" cy="492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92080" y="836712"/>
            <a:ext cx="36724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У дороги, словно в сказке,</a:t>
            </a:r>
          </a:p>
          <a:p>
            <a:pPr algn="just"/>
            <a:r>
              <a:rPr lang="ru-RU" sz="1600" dirty="0"/>
              <a:t>На столбе живет </a:t>
            </a:r>
            <a:r>
              <a:rPr lang="ru-RU" sz="1600" dirty="0" err="1"/>
              <a:t>трехглазка</a:t>
            </a:r>
            <a:endParaRPr lang="ru-RU" sz="1600" dirty="0"/>
          </a:p>
          <a:p>
            <a:pPr algn="just"/>
            <a:r>
              <a:rPr lang="ru-RU" sz="1600" dirty="0"/>
              <a:t>Все мигает и мигает</a:t>
            </a:r>
          </a:p>
          <a:p>
            <a:pPr algn="just"/>
            <a:r>
              <a:rPr lang="ru-RU" sz="1600" dirty="0"/>
              <a:t>Ни на миг не засыпает.</a:t>
            </a:r>
          </a:p>
          <a:p>
            <a:pPr algn="just"/>
            <a:endParaRPr lang="en-US" sz="1600" dirty="0" smtClean="0"/>
          </a:p>
          <a:p>
            <a:pPr algn="just"/>
            <a:endParaRPr lang="ru-RU" sz="1600" dirty="0" smtClean="0"/>
          </a:p>
          <a:p>
            <a:pPr algn="just"/>
            <a:endParaRPr lang="ru-RU" sz="1600" dirty="0"/>
          </a:p>
          <a:p>
            <a:pPr algn="just"/>
            <a:endParaRPr lang="ru-RU" sz="1600" dirty="0" smtClean="0"/>
          </a:p>
          <a:p>
            <a:pPr algn="just"/>
            <a:endParaRPr lang="ru-RU" sz="1600" dirty="0"/>
          </a:p>
          <a:p>
            <a:pPr algn="just"/>
            <a:r>
              <a:rPr lang="ru-RU" sz="1600" dirty="0" smtClean="0"/>
              <a:t>Правильно</a:t>
            </a:r>
            <a:r>
              <a:rPr lang="ru-RU" sz="1600" dirty="0"/>
              <a:t>, ребята, это светофор, светофор нужен для регулирования движения. </a:t>
            </a:r>
          </a:p>
          <a:p>
            <a:pPr algn="just"/>
            <a:endParaRPr lang="en-US" sz="1600" dirty="0" smtClean="0"/>
          </a:p>
          <a:p>
            <a:pPr algn="just"/>
            <a:r>
              <a:rPr lang="ru-RU" sz="1600" dirty="0" smtClean="0"/>
              <a:t>Свет </a:t>
            </a:r>
            <a:r>
              <a:rPr lang="ru-RU" sz="1600" dirty="0"/>
              <a:t>зеленый – стой – едут машины.</a:t>
            </a:r>
          </a:p>
          <a:p>
            <a:pPr algn="just"/>
            <a:endParaRPr lang="en-US" sz="1600" dirty="0" smtClean="0"/>
          </a:p>
          <a:p>
            <a:pPr algn="just"/>
            <a:r>
              <a:rPr lang="ru-RU" sz="1600" dirty="0" smtClean="0"/>
              <a:t>Свет </a:t>
            </a:r>
            <a:r>
              <a:rPr lang="ru-RU" sz="1600" dirty="0"/>
              <a:t>желтый – внимание – сейчас машины остановятся.</a:t>
            </a:r>
          </a:p>
          <a:p>
            <a:pPr algn="just"/>
            <a:endParaRPr lang="en-US" sz="1600" dirty="0" smtClean="0"/>
          </a:p>
          <a:p>
            <a:pPr algn="just"/>
            <a:r>
              <a:rPr lang="ru-RU" sz="1600" dirty="0" smtClean="0"/>
              <a:t>Свет </a:t>
            </a:r>
            <a:r>
              <a:rPr lang="ru-RU" sz="1600" dirty="0"/>
              <a:t>красный – иди, машины стоят и пропускают пешеходов.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3304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Есть еще знак, который нам помогает переходить дорогу. Я загадаю вам загадку, а вы  попробуйте отгадать, о каком знаке я говорю</a:t>
            </a:r>
          </a:p>
        </p:txBody>
      </p:sp>
    </p:spTree>
    <p:extLst>
      <p:ext uri="{BB962C8B-B14F-4D97-AF65-F5344CB8AC3E}">
        <p14:creationId xmlns:p14="http://schemas.microsoft.com/office/powerpoint/2010/main" xmlns="" val="422138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562</Words>
  <Application>Microsoft Office PowerPoint</Application>
  <PresentationFormat>Экран (4:3)</PresentationFormat>
  <Paragraphs>77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дима</dc:creator>
  <cp:lastModifiedBy>про</cp:lastModifiedBy>
  <cp:revision>8</cp:revision>
  <cp:lastPrinted>2016-09-04T09:15:46Z</cp:lastPrinted>
  <dcterms:created xsi:type="dcterms:W3CDTF">2016-09-04T07:53:45Z</dcterms:created>
  <dcterms:modified xsi:type="dcterms:W3CDTF">2017-11-20T04:04:58Z</dcterms:modified>
</cp:coreProperties>
</file>