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7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384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2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0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7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1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1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9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2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9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2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9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5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E8603D-C4C9-4E9E-94E3-F0531EE9563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24E8-73A3-4DBB-9855-22F874375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4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1257"/>
            <a:ext cx="9144000" cy="108857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Использование тренажерного зала в      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физкультурно-оздоровительной работе ДОУ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0171" y="1727200"/>
            <a:ext cx="9855200" cy="442685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Педагог дополнительно образования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Ряполова</a:t>
            </a:r>
            <a:r>
              <a:rPr lang="ru-RU" dirty="0" smtClean="0">
                <a:solidFill>
                  <a:schemeClr val="tx1"/>
                </a:solidFill>
              </a:rPr>
              <a:t> Елена Юрьевна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1" y="1727200"/>
            <a:ext cx="3541485" cy="44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4378853"/>
              </p:ext>
            </p:extLst>
          </p:nvPr>
        </p:nvGraphicFramePr>
        <p:xfrm>
          <a:off x="116114" y="159659"/>
          <a:ext cx="11916229" cy="6698343"/>
        </p:xfrm>
        <a:graphic>
          <a:graphicData uri="http://schemas.openxmlformats.org/drawingml/2006/table">
            <a:tbl>
              <a:tblPr/>
              <a:tblGrid>
                <a:gridCol w="5504339">
                  <a:extLst>
                    <a:ext uri="{9D8B030D-6E8A-4147-A177-3AD203B41FA5}">
                      <a16:colId xmlns:a16="http://schemas.microsoft.com/office/drawing/2014/main" val="1451189243"/>
                    </a:ext>
                  </a:extLst>
                </a:gridCol>
                <a:gridCol w="6411890">
                  <a:extLst>
                    <a:ext uri="{9D8B030D-6E8A-4147-A177-3AD203B41FA5}">
                      <a16:colId xmlns:a16="http://schemas.microsoft.com/office/drawing/2014/main" val="4231920509"/>
                    </a:ext>
                  </a:extLst>
                </a:gridCol>
              </a:tblGrid>
              <a:tr h="380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Образование (когда и какое образовательное учреждение профессионального образования окончил, полученная специальность и квалификация)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21.06.2005, ГОУ СПО "Омский государственный колледж профессиональных технологий", педагог дополнительного образования в области физкультурно-оздоровительной деятельности, специальность педагогика дополнительного образования. 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13.02.2009, ФГОУ </a:t>
                      </a: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ВПО "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Сибирский государственный университет физической культуры и спорта», специалист по ФК и </a:t>
                      </a: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спорту, 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специальность ФК и спорт.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17.10.2016, ФГБОУ ВО «ОМГПУ», факультет профессиональной переподготовки работников образования по программе Менеджмент в образовании.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 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651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Должность</a:t>
                      </a:r>
                      <a:endParaRPr lang="ru-RU" sz="18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Педагог дополнительного </a:t>
                      </a:r>
                      <a:r>
                        <a:rPr lang="ru-RU" sz="1800" kern="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образования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600269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Стаж педагогической работы</a:t>
                      </a:r>
                      <a:endParaRPr lang="ru-RU" sz="18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7,5 лет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194795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Стаж работы в данной должности</a:t>
                      </a:r>
                      <a:endParaRPr lang="ru-RU" sz="18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7,5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640107"/>
                  </a:ext>
                </a:extLst>
              </a:tr>
              <a:tr h="643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Стаж работы в данном учреждении, дата поступления/выход из декретного отпуска/</a:t>
                      </a:r>
                      <a:endParaRPr lang="ru-RU" sz="1800" kern="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2,5 месяца, с 28.10.2021.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58427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Награды, в том числе грамоты, дипломы, благодарности;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звания, ученая степень, ученое звание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2012г. Благодарность департамента образования Администрации г. Омска.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ont45"/>
                        </a:rPr>
                        <a:t>2013г. Почетная грамота департамента образования Администрации г. Омска</a:t>
                      </a:r>
                      <a:endParaRPr lang="ru-RU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ont45"/>
                      </a:endParaRPr>
                    </a:p>
                  </a:txBody>
                  <a:tcPr marL="71562" marR="6839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9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7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3200"/>
            <a:ext cx="9404723" cy="856343"/>
          </a:xfrm>
        </p:spPr>
        <p:txBody>
          <a:bodyPr/>
          <a:lstStyle/>
          <a:p>
            <a:pPr algn="ctr"/>
            <a:r>
              <a:rPr lang="ru-RU" sz="2400" i="1" u="sng" dirty="0" smtClean="0"/>
              <a:t>Цель: тренировка всех систем и функций организма ребенка, развитие общей выносливости.</a:t>
            </a:r>
            <a:endParaRPr lang="ru-RU" sz="24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59543"/>
            <a:ext cx="8946541" cy="5370285"/>
          </a:xfrm>
        </p:spPr>
        <p:txBody>
          <a:bodyPr/>
          <a:lstStyle/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Развивать чувство целеустремленности при выполнении сложных двигательных действий на спортивных тренажерах.</a:t>
            </a:r>
          </a:p>
          <a:p>
            <a:r>
              <a:rPr lang="ru-RU" sz="2400" dirty="0" smtClean="0"/>
              <a:t>Активизировать функциональные системы организма при выполнении циклических упражнений.</a:t>
            </a:r>
          </a:p>
          <a:p>
            <a:r>
              <a:rPr lang="ru-RU" sz="2400" dirty="0" smtClean="0"/>
              <a:t>Способствовать развитию мышечной активности плечевого пояса, мышечного корсета, мышц верхних и нижних конечностей.</a:t>
            </a:r>
          </a:p>
          <a:p>
            <a:r>
              <a:rPr lang="ru-RU" sz="2400" dirty="0" smtClean="0"/>
              <a:t>Формировать навыки ЗОЖ</a:t>
            </a:r>
          </a:p>
          <a:p>
            <a:r>
              <a:rPr lang="ru-RU" sz="2400" dirty="0" smtClean="0"/>
              <a:t>Воспитание культуры общения и поведения в социуме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2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111"/>
          </a:xfrm>
        </p:spPr>
        <p:txBody>
          <a:bodyPr/>
          <a:lstStyle/>
          <a:p>
            <a:r>
              <a:rPr lang="ru-RU" dirty="0" smtClean="0"/>
              <a:t>Оснащение тренажерного зала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9258" y="1450975"/>
            <a:ext cx="4078514" cy="48053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1486" y="1450975"/>
            <a:ext cx="3969348" cy="47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131" y="493485"/>
            <a:ext cx="9404723" cy="1422399"/>
          </a:xfrm>
        </p:spPr>
        <p:txBody>
          <a:bodyPr/>
          <a:lstStyle/>
          <a:p>
            <a:pPr algn="ctr"/>
            <a:r>
              <a:rPr lang="ru-RU" sz="2800" dirty="0" smtClean="0"/>
              <a:t>В процессе занятий  используются комплексы упражнений «</a:t>
            </a:r>
            <a:r>
              <a:rPr lang="ru-RU" sz="2800" dirty="0" err="1"/>
              <a:t>П</a:t>
            </a:r>
            <a:r>
              <a:rPr lang="ru-RU" sz="2800" dirty="0" err="1" smtClean="0"/>
              <a:t>илатес</a:t>
            </a:r>
            <a:r>
              <a:rPr lang="ru-RU" sz="2800" dirty="0" smtClean="0"/>
              <a:t>», для снижения общей возбудимости и расслабления мышц.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1829" y="1915885"/>
            <a:ext cx="4615542" cy="387531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4" y="1915886"/>
            <a:ext cx="4911725" cy="38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1" y="2931886"/>
            <a:ext cx="10907260" cy="139337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334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253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font45</vt:lpstr>
      <vt:lpstr>Times New Roman</vt:lpstr>
      <vt:lpstr>Wingdings 3</vt:lpstr>
      <vt:lpstr>Ион</vt:lpstr>
      <vt:lpstr>         Использование тренажерного зала в          физкультурно-оздоровительной работе ДОУ</vt:lpstr>
      <vt:lpstr>Презентация PowerPoint</vt:lpstr>
      <vt:lpstr>Цель: тренировка всех систем и функций организма ребенка, развитие общей выносливости.</vt:lpstr>
      <vt:lpstr>Оснащение тренажерного зала</vt:lpstr>
      <vt:lpstr>В процессе занятий  используются комплексы упражнений «Пилатес», для снижения общей возбудимости и расслабления мышц.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Использование тренажерного зала в          физкультурно-оздоровительной работе ДОУ</dc:title>
  <dc:creator>anshakov9797@mail.ru</dc:creator>
  <cp:lastModifiedBy>anshakov9797@mail.ru</cp:lastModifiedBy>
  <cp:revision>15</cp:revision>
  <dcterms:created xsi:type="dcterms:W3CDTF">2022-01-14T10:39:15Z</dcterms:created>
  <dcterms:modified xsi:type="dcterms:W3CDTF">2022-01-17T11:48:50Z</dcterms:modified>
</cp:coreProperties>
</file>