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3" r:id="rId6"/>
    <p:sldId id="261" r:id="rId7"/>
    <p:sldId id="262" r:id="rId8"/>
    <p:sldId id="25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07904" y="476672"/>
            <a:ext cx="5324128" cy="2160240"/>
          </a:xfr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«Всем ребятам нужно знать, как по улицам шагать»</a:t>
            </a:r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5" name="Picture 2" descr="&amp;Kcy;&amp;acy;&amp;rcy;&amp;tcy;&amp;icy;&amp;ncy;&amp;kcy;&amp;icy; &amp;pcy;&amp;ocy; &amp;zcy;&amp;acy;&amp;pcy;&amp;rcy;&amp;ocy;&amp;scy;&amp;ucy; &amp;kcy;&amp;acy;&amp;rcy;&amp;tcy;&amp;icy;&amp;ncy;&amp;kcy;&amp;icy; &amp;pcy;&amp;ocy; &amp;pcy;&amp;rcy;&amp;acy;&amp;vcy;&amp;icy;&amp;lcy;&amp;acy;&amp;mcy; &amp;dcy;&amp;ocy;&amp;rcy;&amp;ocy;&amp;zhcy;&amp;ncy;&amp;ocy;&amp;gcy;&amp;ocy; &amp;dcy;&amp;vcy;&amp;icy;&amp;zhcy;&amp;iecy;&amp;ncy;&amp;icy;&amp;yacy; &amp;dcy;&amp;lcy;&amp;yacy; &amp;dcy;&amp;iecy;&amp;tcy;&amp;iecy;&amp;j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88764"/>
            <a:ext cx="3019798" cy="44723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&amp;Kcy;&amp;acy;&amp;rcy;&amp;tcy;&amp;icy;&amp;ncy;&amp;kcy;&amp;icy; &amp;pcy;&amp;ocy; &amp;zcy;&amp;acy;&amp;pcy;&amp;rcy;&amp;ocy;&amp;scy;&amp;ucy; &amp;kcy;&amp;acy;&amp;rcy;&amp;tcy;&amp;icy;&amp;ncy;&amp;kcy;&amp;icy; &amp;pcy;&amp;ocy; &amp;pcy;&amp;rcy;&amp;acy;&amp;vcy;&amp;icy;&amp;lcy;&amp;acy;&amp;mcy; &amp;dcy;&amp;ocy;&amp;rcy;&amp;ocy;&amp;zhcy;&amp;ncy;&amp;ocy;&amp;gcy;&amp;ocy; &amp;dcy;&amp;vcy;&amp;icy;&amp;zhcy;&amp;iecy;&amp;ncy;&amp;icy;&amp;yacy; &amp;dcy;&amp;lcy;&amp;yacy; &amp;dcy;&amp;iecy;&amp;tcy;&amp;iecy;&amp;j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924944"/>
            <a:ext cx="3543300" cy="37719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36194" y="5473006"/>
            <a:ext cx="4572000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1200" b="1" dirty="0"/>
              <a:t>Задачи</a:t>
            </a:r>
            <a:r>
              <a:rPr lang="ru-RU" sz="1200" dirty="0"/>
              <a:t>:</a:t>
            </a:r>
          </a:p>
          <a:p>
            <a:r>
              <a:rPr lang="ru-RU" sz="1200" dirty="0"/>
              <a:t>- Выработать привычку ходить в строго определенном месте и понимание того, что на дорогу выходить нельзя;</a:t>
            </a:r>
          </a:p>
          <a:p>
            <a:r>
              <a:rPr lang="ru-RU" sz="1200" dirty="0"/>
              <a:t>- Объяснить, для чего нужен пешеходный переход;</a:t>
            </a:r>
          </a:p>
          <a:p>
            <a:r>
              <a:rPr lang="ru-RU" sz="1200" dirty="0"/>
              <a:t>- Продолжать знакомить детей с тем, как правильно переходить дорогу.</a:t>
            </a:r>
          </a:p>
        </p:txBody>
      </p:sp>
    </p:spTree>
    <p:extLst>
      <p:ext uri="{BB962C8B-B14F-4D97-AF65-F5344CB8AC3E}">
        <p14:creationId xmlns:p14="http://schemas.microsoft.com/office/powerpoint/2010/main" val="2535846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&amp;Kcy;&amp;acy;&amp;rcy;&amp;tcy;&amp;icy;&amp;ncy;&amp;kcy;&amp;icy; &amp;pcy;&amp;ocy; &amp;zcy;&amp;acy;&amp;pcy;&amp;rcy;&amp;ocy;&amp;scy;&amp;ucy; &amp;kcy;&amp;acy;&amp;rcy;&amp;tcy;&amp;icy;&amp;ncy;&amp;kcy;&amp;icy; &amp;pcy;&amp;ocy; &amp;pcy;&amp;rcy;&amp;acy;&amp;vcy;&amp;icy;&amp;lcy;&amp;acy;&amp;mcy; &amp;dcy;&amp;ocy;&amp;rcy;&amp;ocy;&amp;zhcy;&amp;ncy;&amp;ocy;&amp;gcy;&amp;ocy; &amp;dcy;&amp;vcy;&amp;icy;&amp;zhcy;&amp;iecy;&amp;ncy;&amp;icy;&amp;yacy; &amp;dcy;&amp;lcy;&amp;yacy; &amp;dcy;&amp;iecy;&amp;tcy;&amp;iecy;&amp;j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53112"/>
            <a:ext cx="7136201" cy="53521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74389" y="5805264"/>
            <a:ext cx="8674637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- Ребята, к нам в гости пришли куклы Маша и Катя. Они еще маленькие и совсем не знают, как правильно переходить дорогу и где её переходить. Покажем куклам, где нужно переходить дорогу?</a:t>
            </a:r>
          </a:p>
        </p:txBody>
      </p:sp>
      <p:pic>
        <p:nvPicPr>
          <p:cNvPr id="2050" name="Picture 2" descr="&amp;Kcy;&amp;acy;&amp;rcy;&amp;tcy;&amp;icy;&amp;ncy;&amp;kcy;&amp;icy; &amp;pcy;&amp;ocy; &amp;zcy;&amp;acy;&amp;pcy;&amp;rcy;&amp;ocy;&amp;scy;&amp;ucy; &amp;kcy;&amp;ucy;&amp;kcy;&amp;lcy;&amp;ycy; &amp;ncy;&amp;acy; &amp;pcy;&amp;rcy;&amp;ocy;&amp;zcy;&amp;rcy;&amp;acy;&amp;chcy;&amp;ncy;&amp;ocy;&amp;mcy; &amp;fcy;&amp;ocy;&amp;ncy;&amp;ie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244539"/>
            <a:ext cx="2808312" cy="3680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&amp;Kcy;&amp;acy;&amp;rcy;&amp;tcy;&amp;icy;&amp;ncy;&amp;kcy;&amp;icy; &amp;pcy;&amp;ocy; &amp;zcy;&amp;acy;&amp;pcy;&amp;rcy;&amp;ocy;&amp;scy;&amp;ucy; &amp;kcy;&amp;ucy;&amp;kcy;&amp;lcy;&amp;ycy; &amp;ncy;&amp;acy; &amp;pcy;&amp;rcy;&amp;ocy;&amp;zcy;&amp;rcy;&amp;acy;&amp;chcy;&amp;ncy;&amp;ocy;&amp;mcy; &amp;fcy;&amp;ocy;&amp;ncy;&amp;iecy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89" y="1826297"/>
            <a:ext cx="2771775" cy="401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1968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&amp;Kcy;&amp;acy;&amp;rcy;&amp;tcy;&amp;icy;&amp;ncy;&amp;kcy;&amp;icy; &amp;pcy;&amp;ocy; &amp;zcy;&amp;acy;&amp;pcy;&amp;rcy;&amp;ocy;&amp;scy;&amp;ucy; &amp;kcy;&amp;acy;&amp;rcy;&amp;tcy;&amp;icy;&amp;ncy;&amp;kcy;&amp;icy; &amp;pcy;&amp;ocy; &amp;pcy;&amp;rcy;&amp;acy;&amp;vcy;&amp;icy;&amp;lcy;&amp;acy;&amp;mcy; &amp;dcy;&amp;ocy;&amp;rcy;&amp;ocy;&amp;zhcy;&amp;ncy;&amp;ocy;&amp;gcy;&amp;ocy; &amp;dcy;&amp;vcy;&amp;icy;&amp;zhcy;&amp;iecy;&amp;ncy;&amp;icy;&amp;yacy; &amp;dcy;&amp;lcy;&amp;yacy; &amp;dcy;&amp;iecy;&amp;tcy;&amp;iecy;&amp;j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880" y="404664"/>
            <a:ext cx="7128792" cy="5135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85372" y="5365847"/>
            <a:ext cx="8784976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/>
              <a:t>Правильно, по дороге едут машины. А скажите, можно ли играть на дороге и переходить ее, где хочешь?</a:t>
            </a:r>
          </a:p>
          <a:p>
            <a:pPr algn="just"/>
            <a:r>
              <a:rPr lang="ru-RU" i="1" dirty="0" smtClean="0"/>
              <a:t>(</a:t>
            </a:r>
            <a:r>
              <a:rPr lang="ru-RU" i="1" dirty="0"/>
              <a:t>Дети объясняют, почему на дороге не играют и ходят только по пешеходному переходу: Машины большие, они едут быстро и могут задавить человека</a:t>
            </a:r>
            <a:r>
              <a:rPr lang="ru-RU" i="1" dirty="0" smtClean="0"/>
              <a:t>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5277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&amp;Kcy;&amp;acy;&amp;rcy;&amp;tcy;&amp;icy;&amp;ncy;&amp;kcy;&amp;icy; &amp;pcy;&amp;ocy; &amp;zcy;&amp;acy;&amp;pcy;&amp;rcy;&amp;ocy;&amp;scy;&amp;ucy; &amp;kcy;&amp;acy;&amp;rcy;&amp;tcy;&amp;icy;&amp;ncy;&amp;kcy;&amp;icy; &amp;pcy;&amp;ocy; &amp;pcy;&amp;rcy;&amp;acy;&amp;vcy;&amp;icy;&amp;lcy;&amp;acy;&amp;mcy; &amp;dcy;&amp;ocy;&amp;rcy;&amp;ocy;&amp;zhcy;&amp;ncy;&amp;ocy;&amp;gcy;&amp;ocy; &amp;dcy;&amp;vcy;&amp;icy;&amp;zhcy;&amp;iecy;&amp;ncy;&amp;icy;&amp;yacy; &amp;dcy;&amp;lcy;&amp;yacy; &amp;dcy;&amp;iecy;&amp;tcy;&amp;iecy;&amp;jcy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1" t="6064" r="5702" b="6027"/>
          <a:stretch/>
        </p:blipFill>
        <p:spPr bwMode="auto">
          <a:xfrm>
            <a:off x="971600" y="474979"/>
            <a:ext cx="7344816" cy="53346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9446" y="5733256"/>
            <a:ext cx="869373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А вот недавно Маша и Катя бегали через дорогу в неположенном месте. Можно ли так делать?</a:t>
            </a:r>
          </a:p>
        </p:txBody>
      </p:sp>
    </p:spTree>
    <p:extLst>
      <p:ext uri="{BB962C8B-B14F-4D97-AF65-F5344CB8AC3E}">
        <p14:creationId xmlns:p14="http://schemas.microsoft.com/office/powerpoint/2010/main" val="4196069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24" y="27849"/>
            <a:ext cx="8885656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Запомните, Маша и Катя, и вы, ребята, запомните: ходить через дорогу не по пешеходному переходу опасно для жизни!</a:t>
            </a:r>
          </a:p>
          <a:p>
            <a:r>
              <a:rPr lang="ru-RU" sz="1600" i="1" dirty="0"/>
              <a:t>Физкультминутка «В дороге»</a:t>
            </a:r>
            <a:endParaRPr lang="ru-RU" sz="1600" dirty="0"/>
          </a:p>
          <a:p>
            <a:r>
              <a:rPr lang="ru-RU" sz="1600" dirty="0"/>
              <a:t>Едем, едем мы домой</a:t>
            </a:r>
          </a:p>
          <a:p>
            <a:r>
              <a:rPr lang="ru-RU" sz="1600" dirty="0"/>
              <a:t>На машине легковой.</a:t>
            </a:r>
          </a:p>
          <a:p>
            <a:r>
              <a:rPr lang="ru-RU" sz="1600" dirty="0"/>
              <a:t>(движения, имитирующие поворот руля)</a:t>
            </a:r>
          </a:p>
          <a:p>
            <a:r>
              <a:rPr lang="ru-RU" sz="1600" dirty="0"/>
              <a:t>Въехали на горку: хлоп!</a:t>
            </a:r>
          </a:p>
          <a:p>
            <a:r>
              <a:rPr lang="ru-RU" sz="1600" dirty="0"/>
              <a:t>(руки вверх, хлопок над головой)</a:t>
            </a:r>
          </a:p>
          <a:p>
            <a:r>
              <a:rPr lang="ru-RU" sz="1600" dirty="0"/>
              <a:t>Колесо спустилось: стоп.</a:t>
            </a:r>
          </a:p>
          <a:p>
            <a:r>
              <a:rPr lang="ru-RU" sz="1600" dirty="0"/>
              <a:t>(руки через стороны вниз, присесть)</a:t>
            </a:r>
          </a:p>
        </p:txBody>
      </p:sp>
      <p:pic>
        <p:nvPicPr>
          <p:cNvPr id="1026" name="Picture 2" descr="&amp;Kcy;&amp;acy;&amp;rcy;&amp;tcy;&amp;icy;&amp;ncy;&amp;kcy;&amp;icy; &amp;pcy;&amp;ocy; &amp;zcy;&amp;acy;&amp;pcy;&amp;rcy;&amp;ocy;&amp;scy;&amp;ucy; &amp;iecy;&amp;dcy;&amp;iecy;&amp;mcy; &amp;ncy;&amp;acy; &amp;mcy;&amp;acy;&amp;shcy;&amp;icy;&amp;ncy;&amp;iecy; &amp;dcy;&amp;lcy;&amp;yacy; &amp;dcy;&amp;iecy;&amp;tcy;&amp;iecy;&amp;jcy;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87"/>
          <a:stretch/>
        </p:blipFill>
        <p:spPr bwMode="auto">
          <a:xfrm>
            <a:off x="3288836" y="2635143"/>
            <a:ext cx="5623008" cy="401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70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&amp;Kcy;&amp;acy;&amp;rcy;&amp;tcy;&amp;icy;&amp;ncy;&amp;kcy;&amp;icy; &amp;pcy;&amp;ocy; &amp;zcy;&amp;acy;&amp;pcy;&amp;rcy;&amp;ocy;&amp;scy;&amp;ucy; &amp;kcy;&amp;acy;&amp;rcy;&amp;tcy;&amp;icy;&amp;ncy;&amp;kcy;&amp;icy; &amp;pcy;&amp;iecy;&amp;shcy;&amp;iecy;&amp;khcy;&amp;ocy;&amp;dcy;&amp;ncy;&amp;ycy;&amp;jcy; &amp;pcy;&amp;iecy;&amp;rcy;&amp;iecy;&amp;khcy;&amp;ocy;&amp;dcy; &amp;acy;&amp;pcy;&amp;pcy;&amp;lcy;&amp;icy;&amp;kcy;&amp;acy;&amp;tscy;&amp;icy;&amp;yacy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28" t="63632" r="33186"/>
          <a:stretch/>
        </p:blipFill>
        <p:spPr bwMode="auto">
          <a:xfrm>
            <a:off x="1979711" y="1196752"/>
            <a:ext cx="5964445" cy="4663735"/>
          </a:xfrm>
          <a:prstGeom prst="rect">
            <a:avLst/>
          </a:prstGeom>
          <a:ln w="889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1030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Аппликация «Пешеходный переход»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6119589"/>
            <a:ext cx="8771327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/>
              <a:t>Какие вы молодцы! А давайте сделаем для наших кукол пешеходный переход и покажем, как по нему правильно переходить улицу.</a:t>
            </a:r>
          </a:p>
        </p:txBody>
      </p:sp>
      <p:pic>
        <p:nvPicPr>
          <p:cNvPr id="3074" name="Picture 2" descr="&amp;Kcy;&amp;acy;&amp;rcy;&amp;tcy;&amp;icy;&amp;ncy;&amp;kcy;&amp;icy; &amp;pcy;&amp;ocy; &amp;zcy;&amp;acy;&amp;pcy;&amp;rcy;&amp;ocy;&amp;scy;&amp;ucy; &amp;kcy;&amp;ucy;&amp;kcy;&amp;lcy;&amp;ycy; &amp;ncy;&amp;acy; &amp;pcy;&amp;rcy;&amp;ocy;&amp;zcy;&amp;rcy;&amp;acy;&amp;chcy;&amp;ncy;&amp;ocy;&amp;mcy; &amp;fcy;&amp;ocy;&amp;ncy;&amp;ie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73" y="2140785"/>
            <a:ext cx="2771775" cy="401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&amp;Kcy;&amp;acy;&amp;rcy;&amp;tcy;&amp;icy;&amp;ncy;&amp;kcy;&amp;icy; &amp;pcy;&amp;ocy; &amp;zcy;&amp;acy;&amp;pcy;&amp;rcy;&amp;ocy;&amp;scy;&amp;ucy; &amp;kcy;&amp;ucy;&amp;kcy;&amp;lcy;&amp;ycy; &amp;ncy;&amp;acy; &amp;pcy;&amp;rcy;&amp;ocy;&amp;zcy;&amp;rcy;&amp;acy;&amp;chcy;&amp;ncy;&amp;ocy;&amp;mcy; &amp;fcy;&amp;ocy;&amp;ncy;&amp;iecy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471266"/>
            <a:ext cx="2808312" cy="3680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2840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&amp;Kcy;&amp;acy;&amp;rcy;&amp;tcy;&amp;icy;&amp;ncy;&amp;kcy;&amp;icy; &amp;pcy;&amp;ocy; &amp;zcy;&amp;acy;&amp;pcy;&amp;rcy;&amp;ocy;&amp;scy;&amp;ucy; &amp;kcy;&amp;acy;&amp;rcy;&amp;tcy;&amp;icy;&amp;ncy;&amp;kcy;&amp;icy; &amp;pcy;&amp;ocy; &amp;pcy;&amp;rcy;&amp;acy;&amp;vcy;&amp;icy;&amp;lcy;&amp;acy;&amp;mcy; &amp;dcy;&amp;ocy;&amp;rcy;&amp;ocy;&amp;zhcy;&amp;ncy;&amp;ocy;&amp;gcy;&amp;ocy; &amp;dcy;&amp;vcy;&amp;icy;&amp;zhcy;&amp;iecy;&amp;ncy;&amp;icy;&amp;yacy; &amp;dcy;&amp;lcy;&amp;yacy; &amp;dcy;&amp;iecy;&amp;tcy;&amp;iecy;&amp;j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326" y="188640"/>
            <a:ext cx="6840760" cy="51305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36230" y="5601744"/>
            <a:ext cx="8568952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dirty="0"/>
              <a:t>Давайте еще раз повторим Маше и Кате: где нужно переходить дорогу?</a:t>
            </a:r>
          </a:p>
          <a:p>
            <a:pPr algn="just"/>
            <a:r>
              <a:rPr lang="ru-RU" sz="1600" i="1" dirty="0" smtClean="0"/>
              <a:t>(</a:t>
            </a:r>
            <a:r>
              <a:rPr lang="ru-RU" sz="1600" i="1" dirty="0"/>
              <a:t>Воспитатель задает детям вопросы на закрепление полученных знаний)</a:t>
            </a:r>
            <a:endParaRPr lang="ru-RU" sz="1600" dirty="0"/>
          </a:p>
          <a:p>
            <a:pPr algn="just"/>
            <a:r>
              <a:rPr lang="ru-RU" sz="1600" dirty="0" smtClean="0"/>
              <a:t>Давайте </a:t>
            </a:r>
            <a:r>
              <a:rPr lang="ru-RU" sz="1600" dirty="0"/>
              <a:t>повторим: ходить можно только по пешеходному переходу, играть на дороге и перебегать дорогу в неположенном месте нельзя.</a:t>
            </a:r>
          </a:p>
        </p:txBody>
      </p:sp>
    </p:spTree>
    <p:extLst>
      <p:ext uri="{BB962C8B-B14F-4D97-AF65-F5344CB8AC3E}">
        <p14:creationId xmlns:p14="http://schemas.microsoft.com/office/powerpoint/2010/main" val="2267588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69137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Игра «Воробушки и автомобили»</a:t>
            </a:r>
            <a:endParaRPr lang="ru-RU" dirty="0"/>
          </a:p>
        </p:txBody>
      </p:sp>
      <p:pic>
        <p:nvPicPr>
          <p:cNvPr id="1026" name="Picture 2" descr="&amp;Kcy;&amp;acy;&amp;rcy;&amp;tcy;&amp;icy;&amp;ncy;&amp;kcy;&amp;icy; &amp;pcy;&amp;ocy; &amp;zcy;&amp;acy;&amp;pcy;&amp;rcy;&amp;ocy;&amp;scy;&amp;ucy; &amp;icy;&amp;gcy;&amp;rcy;&amp;acy; &amp;Vcy;&amp;ocy;&amp;rcy;&amp;ocy;&amp;bcy;&amp;ucy;&amp;shcy;&amp;kcy;&amp;icy; &amp;icy; &amp;acy;&amp;vcy;&amp;tcy;&amp;ocy;&amp;mcy;&amp;ocy;&amp;bcy;&amp;icy;&amp;lcy;&amp;i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880" y="603543"/>
            <a:ext cx="6624736" cy="443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41641" y="4968231"/>
            <a:ext cx="8892480" cy="1815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dirty="0"/>
              <a:t>Воспитатель предлагает детям поиграть в игру «Воробушки и автомобили». Как мы весело поиграли! </a:t>
            </a:r>
          </a:p>
          <a:p>
            <a:r>
              <a:rPr lang="en-US" sz="1400" b="1" dirty="0" smtClean="0"/>
              <a:t>-</a:t>
            </a:r>
            <a:r>
              <a:rPr lang="ru-RU" sz="1400" dirty="0" smtClean="0"/>
              <a:t> </a:t>
            </a:r>
            <a:r>
              <a:rPr lang="ru-RU" sz="1400" dirty="0"/>
              <a:t>Как много нового мы сегодня узнали, многому научили наших гостей – кукол Машу и Катю. Давайте повторим.</a:t>
            </a:r>
          </a:p>
          <a:p>
            <a:r>
              <a:rPr lang="ru-RU" sz="1400" dirty="0"/>
              <a:t>Воспитатель кратко напоминает содержание основных тем занятия:</a:t>
            </a:r>
          </a:p>
          <a:p>
            <a:r>
              <a:rPr lang="ru-RU" sz="1400" dirty="0"/>
              <a:t>1. Можно ли играть на дороге?</a:t>
            </a:r>
          </a:p>
          <a:p>
            <a:r>
              <a:rPr lang="ru-RU" sz="1400" dirty="0"/>
              <a:t>2. Где правильно переходить дорогу?</a:t>
            </a:r>
          </a:p>
          <a:p>
            <a:r>
              <a:rPr lang="ru-RU" sz="1400" dirty="0"/>
              <a:t>3. Можно ли перебегать дорогу в неположенном месте</a:t>
            </a:r>
            <a:r>
              <a:rPr lang="ru-RU" sz="1400" dirty="0" smtClean="0"/>
              <a:t>?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8510586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</TotalTime>
  <Words>376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«Всем ребятам нужно знать, как по улицам шагать»</vt:lpstr>
      <vt:lpstr>Презентация PowerPoint</vt:lpstr>
      <vt:lpstr>Презентация PowerPoint</vt:lpstr>
      <vt:lpstr>Презентация PowerPoint</vt:lpstr>
      <vt:lpstr>Презентация PowerPoint</vt:lpstr>
      <vt:lpstr>Аппликация «Пешеходный переход»</vt:lpstr>
      <vt:lpstr>Презентация PowerPoint</vt:lpstr>
      <vt:lpstr>Игра «Воробушки и автомобили»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«Всем ребятам нужно знать, как по улицам шагать»</dc:title>
  <dc:creator>дима</dc:creator>
  <cp:lastModifiedBy>дима</cp:lastModifiedBy>
  <cp:revision>6</cp:revision>
  <dcterms:created xsi:type="dcterms:W3CDTF">2016-09-04T06:27:33Z</dcterms:created>
  <dcterms:modified xsi:type="dcterms:W3CDTF">2017-03-12T09:56:58Z</dcterms:modified>
</cp:coreProperties>
</file>