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5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6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85852" y="1357298"/>
            <a:ext cx="6858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</a:p>
          <a:p>
            <a:pPr algn="ctr"/>
            <a:r>
              <a:rPr lang="ru-RU" sz="28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на развитие грамматического строя речи</a:t>
            </a:r>
          </a:p>
          <a:p>
            <a:pPr algn="ctr"/>
            <a:r>
              <a:rPr lang="ru-RU" sz="28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для детей дошкольного возраста </a:t>
            </a:r>
          </a:p>
          <a:p>
            <a:pPr algn="ctr"/>
            <a:r>
              <a:rPr lang="ru-RU" sz="28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на тему «Домашние птицы»</a:t>
            </a:r>
            <a:endParaRPr lang="ru-RU" sz="2800" b="1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929066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pPr algn="r"/>
            <a:r>
              <a:rPr lang="ru-RU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 1 кв. категории </a:t>
            </a:r>
          </a:p>
          <a:p>
            <a:pPr algn="r"/>
            <a:r>
              <a:rPr lang="ru-RU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Конакова В.В.</a:t>
            </a:r>
            <a:endParaRPr lang="ru-RU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285728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 Дидактическая игра </a:t>
            </a:r>
            <a:r>
              <a:rPr lang="ru-RU" sz="2400" b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«Кого сколько?»</a:t>
            </a:r>
            <a:endParaRPr lang="ru-RU" sz="2400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H:\дистант\грамматика\5210732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1428760" cy="1462270"/>
          </a:xfrm>
          <a:prstGeom prst="rect">
            <a:avLst/>
          </a:prstGeom>
          <a:noFill/>
        </p:spPr>
      </p:pic>
      <p:pic>
        <p:nvPicPr>
          <p:cNvPr id="13" name="Picture 3" descr="H:\дистант\грамматика\5210732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000108"/>
            <a:ext cx="1428760" cy="1462270"/>
          </a:xfrm>
          <a:prstGeom prst="rect">
            <a:avLst/>
          </a:prstGeom>
          <a:noFill/>
        </p:spPr>
      </p:pic>
      <p:pic>
        <p:nvPicPr>
          <p:cNvPr id="14" name="Picture 3" descr="H:\дистант\грамматика\5210732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8"/>
            <a:ext cx="1428760" cy="1462270"/>
          </a:xfrm>
          <a:prstGeom prst="rect">
            <a:avLst/>
          </a:prstGeom>
          <a:noFill/>
        </p:spPr>
      </p:pic>
      <p:pic>
        <p:nvPicPr>
          <p:cNvPr id="15" name="Picture 3" descr="H:\дистант\грамматика\5210732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29198"/>
            <a:ext cx="1428760" cy="1462270"/>
          </a:xfrm>
          <a:prstGeom prst="rect">
            <a:avLst/>
          </a:prstGeom>
          <a:noFill/>
        </p:spPr>
      </p:pic>
      <p:pic>
        <p:nvPicPr>
          <p:cNvPr id="16" name="Picture 3" descr="H:\дистант\грамматика\5210732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000504"/>
            <a:ext cx="1428760" cy="1462270"/>
          </a:xfrm>
          <a:prstGeom prst="rect">
            <a:avLst/>
          </a:prstGeom>
          <a:noFill/>
        </p:spPr>
      </p:pic>
      <p:pic>
        <p:nvPicPr>
          <p:cNvPr id="17" name="Picture 3" descr="H:\дистант\грамматика\5210732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929198"/>
            <a:ext cx="1428760" cy="1462270"/>
          </a:xfrm>
          <a:prstGeom prst="rect">
            <a:avLst/>
          </a:prstGeom>
          <a:noFill/>
        </p:spPr>
      </p:pic>
      <p:pic>
        <p:nvPicPr>
          <p:cNvPr id="18" name="Picture 3" descr="H:\дистант\грамматика\5210732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000504"/>
            <a:ext cx="1428760" cy="1462270"/>
          </a:xfrm>
          <a:prstGeom prst="rect">
            <a:avLst/>
          </a:prstGeom>
          <a:noFill/>
        </p:spPr>
      </p:pic>
      <p:pic>
        <p:nvPicPr>
          <p:cNvPr id="19" name="Picture 3" descr="H:\дистант\грамматика\5210732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857760"/>
            <a:ext cx="1428760" cy="146227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85786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курица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0694" y="25717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 курицы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3306" y="414338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Пять куриц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1928826" cy="17429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235743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Одна утка</a:t>
            </a:r>
            <a:endParaRPr lang="ru-RU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00042"/>
            <a:ext cx="1928826" cy="1742914"/>
          </a:xfrm>
          <a:prstGeom prst="rect">
            <a:avLst/>
          </a:prstGeom>
          <a:noFill/>
        </p:spPr>
      </p:pic>
      <p:pic>
        <p:nvPicPr>
          <p:cNvPr id="11" name="Picture 4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0042"/>
            <a:ext cx="1928826" cy="1742914"/>
          </a:xfrm>
          <a:prstGeom prst="rect">
            <a:avLst/>
          </a:prstGeom>
          <a:noFill/>
        </p:spPr>
      </p:pic>
      <p:pic>
        <p:nvPicPr>
          <p:cNvPr id="12" name="Picture 4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857760"/>
            <a:ext cx="1928826" cy="1742914"/>
          </a:xfrm>
          <a:prstGeom prst="rect">
            <a:avLst/>
          </a:prstGeom>
          <a:noFill/>
        </p:spPr>
      </p:pic>
      <p:pic>
        <p:nvPicPr>
          <p:cNvPr id="13" name="Picture 4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1928826" cy="1742914"/>
          </a:xfrm>
          <a:prstGeom prst="rect">
            <a:avLst/>
          </a:prstGeom>
          <a:noFill/>
        </p:spPr>
      </p:pic>
      <p:pic>
        <p:nvPicPr>
          <p:cNvPr id="14" name="Picture 4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643314"/>
            <a:ext cx="1928826" cy="1742914"/>
          </a:xfrm>
          <a:prstGeom prst="rect">
            <a:avLst/>
          </a:prstGeom>
          <a:noFill/>
        </p:spPr>
      </p:pic>
      <p:pic>
        <p:nvPicPr>
          <p:cNvPr id="15" name="Picture 4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786322"/>
            <a:ext cx="1928826" cy="1742914"/>
          </a:xfrm>
          <a:prstGeom prst="rect">
            <a:avLst/>
          </a:prstGeom>
          <a:noFill/>
        </p:spPr>
      </p:pic>
      <p:pic>
        <p:nvPicPr>
          <p:cNvPr id="16" name="Picture 4" descr="H:\дистант\граммати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86322"/>
            <a:ext cx="1928826" cy="174291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500694" y="228599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 утки</a:t>
            </a:r>
            <a:endParaRPr lang="ru-RU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4678" y="314324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Пять уток</a:t>
            </a:r>
            <a:endParaRPr lang="ru-RU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H:\дистант\грамматика\естественная-градации-гусь-из-изолированного-фермой-на-белом-185863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1643074" cy="1641021"/>
          </a:xfrm>
          <a:prstGeom prst="rect">
            <a:avLst/>
          </a:prstGeom>
          <a:noFill/>
        </p:spPr>
      </p:pic>
      <p:pic>
        <p:nvPicPr>
          <p:cNvPr id="5" name="Picture 2" descr="H:\дистант\грамматика\естественная-градации-гусь-из-изолированного-фермой-на-белом-185863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00042"/>
            <a:ext cx="1643074" cy="1641021"/>
          </a:xfrm>
          <a:prstGeom prst="rect">
            <a:avLst/>
          </a:prstGeom>
          <a:noFill/>
        </p:spPr>
      </p:pic>
      <p:pic>
        <p:nvPicPr>
          <p:cNvPr id="6" name="Picture 2" descr="H:\дистант\грамматика\естественная-градации-гусь-из-изолированного-фермой-на-белом-185863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00042"/>
            <a:ext cx="1643074" cy="1641021"/>
          </a:xfrm>
          <a:prstGeom prst="rect">
            <a:avLst/>
          </a:prstGeom>
          <a:noFill/>
        </p:spPr>
      </p:pic>
      <p:pic>
        <p:nvPicPr>
          <p:cNvPr id="7" name="Picture 2" descr="H:\дистант\грамматика\естественная-градации-гусь-из-изолированного-фермой-на-белом-185863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929198"/>
            <a:ext cx="1643074" cy="1641021"/>
          </a:xfrm>
          <a:prstGeom prst="rect">
            <a:avLst/>
          </a:prstGeom>
          <a:noFill/>
        </p:spPr>
      </p:pic>
      <p:pic>
        <p:nvPicPr>
          <p:cNvPr id="8" name="Picture 2" descr="H:\дистант\грамматика\естественная-градации-гусь-из-изолированного-фермой-на-белом-185863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86190"/>
            <a:ext cx="1643074" cy="1641021"/>
          </a:xfrm>
          <a:prstGeom prst="rect">
            <a:avLst/>
          </a:prstGeom>
          <a:noFill/>
        </p:spPr>
      </p:pic>
      <p:pic>
        <p:nvPicPr>
          <p:cNvPr id="9" name="Picture 2" descr="H:\дистант\грамматика\естественная-градации-гусь-из-изолированного-фермой-на-белом-185863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714752"/>
            <a:ext cx="1643074" cy="1641021"/>
          </a:xfrm>
          <a:prstGeom prst="rect">
            <a:avLst/>
          </a:prstGeom>
          <a:noFill/>
        </p:spPr>
      </p:pic>
      <p:pic>
        <p:nvPicPr>
          <p:cNvPr id="10" name="Picture 2" descr="H:\дистант\грамматика\естественная-градации-гусь-из-изолированного-фермой-на-белом-185863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857760"/>
            <a:ext cx="1643074" cy="1641021"/>
          </a:xfrm>
          <a:prstGeom prst="rect">
            <a:avLst/>
          </a:prstGeom>
          <a:noFill/>
        </p:spPr>
      </p:pic>
      <p:pic>
        <p:nvPicPr>
          <p:cNvPr id="11" name="Picture 2" descr="H:\дистант\грамматика\естественная-градации-гусь-из-изолированного-фермой-на-белом-185863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86322"/>
            <a:ext cx="1643074" cy="164102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2910" y="22145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гусь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22145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 гуся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385762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Пять  гусей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H:\дистант\грамматика\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285728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«Скажи наоборот»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дистант\грамматика\nTBM679rc-1000x10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71546"/>
            <a:ext cx="2286016" cy="2286016"/>
          </a:xfrm>
          <a:prstGeom prst="rect">
            <a:avLst/>
          </a:prstGeom>
          <a:noFill/>
        </p:spPr>
      </p:pic>
      <p:pic>
        <p:nvPicPr>
          <p:cNvPr id="1027" name="Picture 3" descr="H:\дистант\грамматика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000108"/>
            <a:ext cx="2078846" cy="2286016"/>
          </a:xfrm>
          <a:prstGeom prst="rect">
            <a:avLst/>
          </a:prstGeom>
          <a:noFill/>
        </p:spPr>
      </p:pic>
      <p:pic>
        <p:nvPicPr>
          <p:cNvPr id="1028" name="Picture 4" descr="H:\дистант\грамматика\ce0919f41f1df1becbf38d6e71e20ea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80911"/>
            <a:ext cx="3070233" cy="2053219"/>
          </a:xfrm>
          <a:prstGeom prst="rect">
            <a:avLst/>
          </a:prstGeom>
          <a:noFill/>
        </p:spPr>
      </p:pic>
      <p:pic>
        <p:nvPicPr>
          <p:cNvPr id="1029" name="Picture 5" descr="H:\дистант\грамматика\feniks-udivitelnaja-porod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429132"/>
            <a:ext cx="3556025" cy="20002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57290" y="3357562"/>
            <a:ext cx="163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Курица черная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3286124"/>
            <a:ext cx="151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Курица белая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4" y="400050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Хвост длинный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392906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Хвост короткий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H:\дистант\грамматика\hredirec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571850" cy="2040717"/>
          </a:xfrm>
          <a:prstGeom prst="rect">
            <a:avLst/>
          </a:prstGeom>
          <a:noFill/>
        </p:spPr>
      </p:pic>
      <p:pic>
        <p:nvPicPr>
          <p:cNvPr id="2051" name="Picture 3" descr="H:\дистант\грамматика\Браун-ник-коричневые-кур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8604"/>
            <a:ext cx="3428981" cy="19288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25003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Кормушка новая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25003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Кормушка старая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:\дистант\грамматика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214818"/>
            <a:ext cx="1585908" cy="2168763"/>
          </a:xfrm>
          <a:prstGeom prst="rect">
            <a:avLst/>
          </a:prstGeom>
          <a:noFill/>
        </p:spPr>
      </p:pic>
      <p:pic>
        <p:nvPicPr>
          <p:cNvPr id="11" name="Picture 2" descr="H:\дистант\грамматика\kartinki-petuha-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714752"/>
            <a:ext cx="1933574" cy="276000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00100" y="321468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Петух тяжелый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328612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Цыпленок лёгкий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428736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вижу курицу — я вижу... (куриц).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вижу петуха — я вижу... (петухов).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вижу гуся — я вижу... (гусей).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вижу утку — я вижу... (уток).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вижу индюка— я вижу... (индюков).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вижу яйцо— я вижу... (яйца).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кормлю уток... (булкой).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ухаживаю за... (цыплятами).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285728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 «Измени слово»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13539383_15-p-fon-dlya-detskoi-prezentatsii-powerpoin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1928802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B551D"/>
                </a:solidFill>
                <a:latin typeface="Times New Roman" pitchFamily="18" charset="0"/>
                <a:cs typeface="Times New Roman" pitchFamily="18" charset="0"/>
              </a:rPr>
              <a:t>Ребята, вы молодцы!</a:t>
            </a:r>
            <a:endParaRPr lang="ru-RU" sz="4000" b="1" i="1" dirty="0">
              <a:solidFill>
                <a:srgbClr val="0B551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149</Words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15</cp:revision>
  <dcterms:created xsi:type="dcterms:W3CDTF">2022-02-03T08:28:15Z</dcterms:created>
  <dcterms:modified xsi:type="dcterms:W3CDTF">2022-02-26T07:36:47Z</dcterms:modified>
</cp:coreProperties>
</file>