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26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72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9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72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4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2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36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2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2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13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6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91B9-004C-47BA-842B-EA6384857B5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CC98B-271C-4448-9E11-FBE8EC140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69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8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1430" y="2029693"/>
            <a:ext cx="85662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Занятие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на развитие грамматического строя речи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для детей дошкольного возраста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на тему «Семья»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87991" y="5292991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учитель-дефектолог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1 кв. категории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Конакова В.В.</a:t>
            </a:r>
            <a:endParaRPr lang="ru-RU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1690" y="313899"/>
            <a:ext cx="625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МБДОУ детский сад «Оленёнок»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003"/>
            <a:ext cx="12192000" cy="685782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4149" y="1859340"/>
            <a:ext cx="107271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Раз, два, три, четыре                                   хлопки в ладоши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Кто живет у нас в квартире?                       повороты в стороны с подниманием плеч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Раз, два, три, четыре, пять                          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х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лопки в ладоши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Всех могу пересчитать;                              указательным пальцем пересчитывают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Папа, мама, брат, сестренка,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Кошка Мурка, два котенка,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Мой щегол, сверчок и я-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Вот и вся наша семья!                                 загибают поочередно пальцы на руке</a:t>
            </a:r>
            <a:endParaRPr lang="ru-R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3635" y="391007"/>
            <a:ext cx="3698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Давайте отдохнём!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8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9"/>
            <a:ext cx="12192000" cy="6857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76465" y="450377"/>
            <a:ext cx="3043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«Чьи вещи»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0" y="2142500"/>
            <a:ext cx="2399094" cy="30096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465" y="2190551"/>
            <a:ext cx="3384572" cy="25316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848" y="1760647"/>
            <a:ext cx="2543602" cy="339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9"/>
            <a:ext cx="12192000" cy="68578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63" y="2146852"/>
            <a:ext cx="2977720" cy="29777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169" y="2146852"/>
            <a:ext cx="2695402" cy="30017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6465" y="450377"/>
            <a:ext cx="3043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«Чьи вещи»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465" y="2784500"/>
            <a:ext cx="3069230" cy="172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"/>
            <a:ext cx="12192000" cy="685782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40" y="203837"/>
            <a:ext cx="4558351" cy="6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8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668" y="1204189"/>
            <a:ext cx="4558351" cy="64504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7031" y="402040"/>
            <a:ext cx="433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Назови всех членов семьи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73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"/>
            <a:ext cx="12192000" cy="6857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9433" y="354842"/>
            <a:ext cx="37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«Назови ласково»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96" y="245657"/>
            <a:ext cx="2467201" cy="34913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58" y="1299757"/>
            <a:ext cx="2441590" cy="34550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609" y="2251931"/>
            <a:ext cx="2446067" cy="3461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303" y="3158956"/>
            <a:ext cx="2441591" cy="345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8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50" y="354842"/>
            <a:ext cx="2505050" cy="35448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986" y="1198127"/>
            <a:ext cx="2530902" cy="35814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935" y="2265530"/>
            <a:ext cx="2539205" cy="35932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187" y="2988860"/>
            <a:ext cx="2505050" cy="35448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9433" y="354842"/>
            <a:ext cx="37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«Назови ласково»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5630" y="341195"/>
            <a:ext cx="5240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«Какой, какая, какое, какие?»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54" y="1277367"/>
            <a:ext cx="3577990" cy="50631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415" y="202917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л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асковая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добрая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красивая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трудолюбивая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нежная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любимая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заботливая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умная</a:t>
            </a:r>
            <a:endParaRPr lang="ru-R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8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56" y="898959"/>
            <a:ext cx="3772235" cy="53380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75630" y="341195"/>
            <a:ext cx="5240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«Какой, какая, какое, какие?»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414" y="22652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ильный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веселый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заботливый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трудолюбивый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большой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b="0" i="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смелый</a:t>
            </a:r>
            <a:endParaRPr lang="ru-R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"/>
            <a:ext cx="12192000" cy="6857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5630" y="341195"/>
            <a:ext cx="5240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«Какой, какая, какое, какие?»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415" y="2029178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подвижные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родные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смешные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маленькие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большие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любознательные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веселые</a:t>
            </a:r>
            <a:endParaRPr lang="ru-R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13" y="1173706"/>
            <a:ext cx="3797813" cy="53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9"/>
            <a:ext cx="12192000" cy="6857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5630" y="341195"/>
            <a:ext cx="5240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«Какой, какая, какое, какие?»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415" y="202917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старенькая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трудолюбивая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добрая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нежная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заботливая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любимая</a:t>
            </a:r>
            <a:endParaRPr lang="ru-R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43" y="1287042"/>
            <a:ext cx="3470511" cy="491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6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9"/>
            <a:ext cx="12192000" cy="6857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5630" y="341195"/>
            <a:ext cx="5240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Игра «Какой, какая, какое, какие?»</a:t>
            </a:r>
            <a:endParaRPr lang="ru-R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415" y="202917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д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ружная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в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еселая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любящая</a:t>
            </a:r>
            <a:b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крепкая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с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плоченная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многодетная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большая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спортивная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0" y="1393156"/>
            <a:ext cx="3420470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126</Words>
  <Application>Microsoft Office PowerPoint</Application>
  <PresentationFormat>Широкоэкранный</PresentationFormat>
  <Paragraphs>32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2022-03-30T06:34:05Z</dcterms:created>
  <dcterms:modified xsi:type="dcterms:W3CDTF">2022-03-30T07:34:05Z</dcterms:modified>
</cp:coreProperties>
</file>