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80" r:id="rId2"/>
    <p:sldId id="265" r:id="rId3"/>
    <p:sldId id="288" r:id="rId4"/>
    <p:sldId id="289" r:id="rId5"/>
    <p:sldId id="274" r:id="rId6"/>
    <p:sldId id="28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76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C06A-20A3-47C3-91E6-AFECDA41162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EFAB-7788-42F3-88D9-EF52D3E92F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C06A-20A3-47C3-91E6-AFECDA41162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EFAB-7788-42F3-88D9-EF52D3E92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C06A-20A3-47C3-91E6-AFECDA41162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EFAB-7788-42F3-88D9-EF52D3E92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C06A-20A3-47C3-91E6-AFECDA41162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EFAB-7788-42F3-88D9-EF52D3E92F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C06A-20A3-47C3-91E6-AFECDA41162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EFAB-7788-42F3-88D9-EF52D3E92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C06A-20A3-47C3-91E6-AFECDA41162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EFAB-7788-42F3-88D9-EF52D3E92F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C06A-20A3-47C3-91E6-AFECDA41162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EFAB-7788-42F3-88D9-EF52D3E92F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C06A-20A3-47C3-91E6-AFECDA41162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EFAB-7788-42F3-88D9-EF52D3E92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C06A-20A3-47C3-91E6-AFECDA41162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EFAB-7788-42F3-88D9-EF52D3E92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C06A-20A3-47C3-91E6-AFECDA41162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EFAB-7788-42F3-88D9-EF52D3E92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C06A-20A3-47C3-91E6-AFECDA41162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EFAB-7788-42F3-88D9-EF52D3E92F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F5C06A-20A3-47C3-91E6-AFECDA41162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D0EFAB-7788-42F3-88D9-EF52D3E92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wallpapers.org/photo/34830/abstract-colorfull-028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g-fotki.yandex.ru/get/5409/28257045.617/0_700a5_e595e280_XL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19872" y="3789040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b="1" dirty="0" smtClean="0">
              <a:solidFill>
                <a:srgbClr val="00B050"/>
              </a:solidFill>
            </a:endParaRPr>
          </a:p>
          <a:p>
            <a:pPr algn="r"/>
            <a:endParaRPr lang="ru-RU" b="1" dirty="0">
              <a:solidFill>
                <a:srgbClr val="00B050"/>
              </a:solidFill>
            </a:endParaRPr>
          </a:p>
          <a:p>
            <a:pPr algn="r"/>
            <a:endParaRPr lang="ru-RU" b="1" dirty="0" smtClean="0">
              <a:solidFill>
                <a:srgbClr val="00B050"/>
              </a:solidFill>
            </a:endParaRPr>
          </a:p>
          <a:p>
            <a:pPr algn="r"/>
            <a:endParaRPr lang="ru-RU" b="1" dirty="0">
              <a:solidFill>
                <a:srgbClr val="00B050"/>
              </a:solidFill>
            </a:endParaRPr>
          </a:p>
          <a:p>
            <a:pPr algn="r"/>
            <a:endParaRPr lang="ru-RU" b="1" dirty="0" smtClean="0">
              <a:solidFill>
                <a:srgbClr val="00B050"/>
              </a:solidFill>
            </a:endParaRPr>
          </a:p>
          <a:p>
            <a:pPr algn="r"/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http://img3.proshkolu.ru/content/media/pic/std/1000000/686000/685783-08cface11b3a84c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896"/>
            <a:ext cx="9144000" cy="68321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57224" y="2000240"/>
            <a:ext cx="80010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" indent="0" algn="ctr">
              <a:buNone/>
            </a:pPr>
            <a:r>
              <a:rPr lang="ru-RU" sz="4000" b="1" i="1" dirty="0" smtClean="0">
                <a:solidFill>
                  <a:srgbClr val="007635"/>
                </a:solidFill>
              </a:rPr>
              <a:t>Артикуляционная гимнастика</a:t>
            </a:r>
          </a:p>
          <a:p>
            <a:pPr marL="18288" indent="0" algn="ctr">
              <a:buNone/>
            </a:pPr>
            <a:r>
              <a:rPr lang="ru-RU" sz="4000" b="1" i="1" dirty="0">
                <a:solidFill>
                  <a:srgbClr val="007635"/>
                </a:solidFill>
              </a:rPr>
              <a:t>в</a:t>
            </a:r>
            <a:r>
              <a:rPr lang="ru-RU" sz="4000" b="1" i="1" dirty="0" smtClean="0">
                <a:solidFill>
                  <a:srgbClr val="007635"/>
                </a:solidFill>
              </a:rPr>
              <a:t> домашних условиях </a:t>
            </a:r>
          </a:p>
          <a:p>
            <a:pPr marL="18288" indent="0" algn="ctr">
              <a:buNone/>
            </a:pPr>
            <a:r>
              <a:rPr lang="ru-RU" sz="3200" b="1" i="1" dirty="0" smtClean="0">
                <a:solidFill>
                  <a:srgbClr val="007635"/>
                </a:solidFill>
              </a:rPr>
              <a:t>(занятие 2)</a:t>
            </a:r>
            <a:endParaRPr lang="ru-RU" sz="3200" b="1" i="1" dirty="0">
              <a:solidFill>
                <a:srgbClr val="007635"/>
              </a:solidFill>
            </a:endParaRPr>
          </a:p>
          <a:p>
            <a:pPr marL="18288" indent="0" algn="ctr">
              <a:buNone/>
            </a:pP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4071942"/>
            <a:ext cx="72425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00B050"/>
                </a:solidFill>
                <a:latin typeface="Times New Roman"/>
                <a:cs typeface="Times New Roman"/>
              </a:rPr>
              <a:t>Составила презентацию</a:t>
            </a:r>
            <a:endParaRPr lang="ru-RU" sz="600" b="1" i="1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lvl="0" algn="ctr"/>
            <a:r>
              <a:rPr lang="ru-RU" sz="2400" i="1" dirty="0">
                <a:solidFill>
                  <a:srgbClr val="00B050"/>
                </a:solidFill>
                <a:latin typeface="Times New Roman"/>
                <a:cs typeface="Times New Roman"/>
              </a:rPr>
              <a:t>Шереметьева Елена Борисовна</a:t>
            </a:r>
          </a:p>
          <a:p>
            <a:pPr lvl="0" algn="ctr"/>
            <a:r>
              <a:rPr lang="ru-RU" sz="2400" i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учитель </a:t>
            </a:r>
            <a:r>
              <a:rPr lang="ru-RU" sz="2400" i="1" dirty="0">
                <a:solidFill>
                  <a:srgbClr val="00B050"/>
                </a:solidFill>
                <a:latin typeface="Times New Roman"/>
                <a:cs typeface="Times New Roman"/>
              </a:rPr>
              <a:t>-логопед</a:t>
            </a:r>
          </a:p>
          <a:p>
            <a:pPr lvl="0" algn="ctr"/>
            <a:r>
              <a:rPr lang="ru-RU" sz="2400" i="1" dirty="0">
                <a:solidFill>
                  <a:srgbClr val="00B050"/>
                </a:solidFill>
                <a:latin typeface="Times New Roman"/>
                <a:cs typeface="Times New Roman"/>
              </a:rPr>
              <a:t>МБДОУ д/с «Олененок»,</a:t>
            </a:r>
          </a:p>
          <a:p>
            <a:pPr lvl="0" algn="ctr"/>
            <a:r>
              <a:rPr lang="ru-RU" sz="2400" i="1" dirty="0">
                <a:solidFill>
                  <a:srgbClr val="00B050"/>
                </a:solidFill>
                <a:latin typeface="Times New Roman"/>
                <a:cs typeface="Times New Roman"/>
              </a:rPr>
              <a:t>п.Тазовский,2021г.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357290" y="270339"/>
            <a:ext cx="7215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БЮДЖЕТНОЕ ДОШКОЛЬНОЕ ОБРАЗОВАТЕЛЬНОЕ УЧРЕЖДЕНИЕ 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ДЕТСКИЙ САД «ОЛЕНЕНОК»,  ЯНАО, п. ТАЗОВСКИЙ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97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img3.proshkolu.ru/content/media/pic/std/1000000/686000/685783-08cface11b3a84c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75656" y="404664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1</a:t>
            </a:r>
            <a:r>
              <a:rPr lang="ru-RU" sz="3200" b="1" dirty="0" smtClean="0">
                <a:solidFill>
                  <a:srgbClr val="00B050"/>
                </a:solidFill>
              </a:rPr>
              <a:t>. «Язык перешагивает через зубы»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2060848"/>
            <a:ext cx="7272808" cy="341632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just"/>
            <a:endParaRPr lang="ru-RU" sz="2400" b="1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b="1" i="1" dirty="0" smtClean="0">
                <a:solidFill>
                  <a:srgbClr val="FF0000"/>
                </a:solidFill>
              </a:rPr>
              <a:t>Цель: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укреплять мышцы языка, развивать гибкость и точность движений кончика языка, умение им управлять.</a:t>
            </a:r>
          </a:p>
          <a:p>
            <a:pPr algn="just"/>
            <a:endParaRPr lang="ru-RU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Рот открыт. Губы в улыбке. Широким языком дотронуться до нижних зубов с наружной стороны, затем – с внутренней.</a:t>
            </a:r>
          </a:p>
          <a:p>
            <a:pPr algn="just"/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55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img3.proshkolu.ru/content/media/pic/std/1000000/686000/685783-08cface11b3a84c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75656" y="404664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2. «Иголочка»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2060848"/>
            <a:ext cx="7272808" cy="46166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just"/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q\Desktop\во\Артикуляционная гимнастика\иголочка 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511"/>
          <a:stretch/>
        </p:blipFill>
        <p:spPr bwMode="auto">
          <a:xfrm>
            <a:off x="3419872" y="908720"/>
            <a:ext cx="2448272" cy="30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q\Desktop\во\Артикуляционная гимнастика\иголочка 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914"/>
          <a:stretch/>
        </p:blipFill>
        <p:spPr bwMode="auto">
          <a:xfrm>
            <a:off x="755576" y="4077072"/>
            <a:ext cx="6353367" cy="183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364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img3.proshkolu.ru/content/media/pic/std/1000000/686000/685783-08cface11b3a84c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80" y="-1279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75656" y="404664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3. «Чашечка»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2060848"/>
            <a:ext cx="7272808" cy="46166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just"/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q\Desktop\во\Артикуляционная гимнастика\чашечка 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883" t="25146" r="7744" b="-3018"/>
          <a:stretch/>
        </p:blipFill>
        <p:spPr bwMode="auto">
          <a:xfrm rot="10800000">
            <a:off x="3707904" y="980728"/>
            <a:ext cx="2664296" cy="319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289" r="2739"/>
          <a:stretch/>
        </p:blipFill>
        <p:spPr bwMode="auto">
          <a:xfrm>
            <a:off x="611560" y="4293096"/>
            <a:ext cx="6408712" cy="16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566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img3.proshkolu.ru/content/media/pic/std/1000000/686000/685783-08cface11b3a84c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70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www.logoped1.ru/wp-content/uploads/Romashka-Gimnastik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7200000" cy="5400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77022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img3.proshkolu.ru/content/media/pic/std/1000000/686000/685783-08cface11b3a84c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70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lvl="0" indent="-342900" algn="ctr">
              <a:spcBef>
                <a:spcPts val="0"/>
              </a:spcBef>
              <a:spcAft>
                <a:spcPts val="0"/>
              </a:spcAft>
              <a:buClr>
                <a:srgbClr val="6C0000"/>
              </a:buClr>
              <a:buSzPct val="80000"/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Источники</a:t>
            </a:r>
            <a:endParaRPr lang="ru-RU" sz="2000" b="1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2400" u="sng" dirty="0">
                <a:solidFill>
                  <a:prstClr val="black"/>
                </a:solidFill>
                <a:latin typeface="Times New Roman"/>
                <a:cs typeface="Times New Roman"/>
                <a:hlinkClick r:id="rId3"/>
              </a:rPr>
              <a:t>http://</a:t>
            </a:r>
            <a:r>
              <a:rPr lang="en-US" sz="2400" u="sng" dirty="0">
                <a:solidFill>
                  <a:srgbClr val="00B050"/>
                </a:solidFill>
                <a:latin typeface="Times New Roman"/>
                <a:cs typeface="Times New Roman"/>
                <a:hlinkClick r:id="rId3"/>
              </a:rPr>
              <a:t>www.thewallpapers.org/photo/34830/abstract-colorfull-028.jpg</a:t>
            </a:r>
            <a:r>
              <a:rPr lang="ru-RU" sz="2400" u="sng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      </a:t>
            </a:r>
            <a:r>
              <a:rPr lang="ru-RU"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картинка для создания фона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ru-RU" sz="2000" u="sng" dirty="0">
                <a:solidFill>
                  <a:srgbClr val="00B050"/>
                </a:solidFill>
                <a:latin typeface="Times New Roman"/>
                <a:cs typeface="Times New Roman"/>
                <a:hlinkClick r:id="rId4"/>
              </a:rPr>
              <a:t>http://img-fotki.yandex.ru/get/5409/28257045.617/0_700a5_e595e280_XL.png</a:t>
            </a:r>
            <a:r>
              <a:rPr lang="ru-RU" sz="2000" u="sng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Times New Roman"/>
                <a:cs typeface="Times New Roman"/>
              </a:rPr>
              <a:t>  </a:t>
            </a:r>
            <a:r>
              <a:rPr lang="ru-RU" sz="2400" dirty="0">
                <a:solidFill>
                  <a:srgbClr val="00B050"/>
                </a:solidFill>
                <a:latin typeface="Times New Roman"/>
                <a:cs typeface="Times New Roman"/>
              </a:rPr>
              <a:t>       </a:t>
            </a:r>
            <a:r>
              <a:rPr lang="ru-RU"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лиственная виньетка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ru-RU"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Сайт: </a:t>
            </a:r>
            <a:r>
              <a:rPr lang="en-US"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http://elenaranko.ucoz.ru/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619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427</TotalTime>
  <Words>117</Words>
  <Application>Microsoft Office PowerPoint</Application>
  <PresentationFormat>Экран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про</cp:lastModifiedBy>
  <cp:revision>56</cp:revision>
  <dcterms:created xsi:type="dcterms:W3CDTF">2013-09-12T13:38:18Z</dcterms:created>
  <dcterms:modified xsi:type="dcterms:W3CDTF">2021-12-15T13:27:01Z</dcterms:modified>
</cp:coreProperties>
</file>