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0" y="0"/>
            <a:ext cx="911559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2428868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речи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дошкольного возраста на тему «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Лес: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рибы, ягоды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1026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02063"/>
            <a:ext cx="3562362" cy="47559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8926" y="78579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старичок -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Приглашаю вас на прогулку в свой лес.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0" y="0"/>
            <a:ext cx="911559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«Сосчитай грибочки»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т\грамматика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000240"/>
            <a:ext cx="3071834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7554" y="507207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маслёнка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485776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белых грибов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дистант\грамматика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143116"/>
            <a:ext cx="5229251" cy="2614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4098" name="Picture 2" descr="H:\дистант\грамматика\Без названия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2722279" cy="37147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71802" y="557214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рыжика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5122" name="Picture 2" descr="H:\дистант\грамматика\Без названия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357298"/>
            <a:ext cx="3357586" cy="31005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71802" y="435769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одберёзовика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3000372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малиной в лес пойдем, в лес пойдем. 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идут в хороводе, взявшись за руки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Спелых ягод наберем, наберем.                   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собирают воображаемые ягоды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Солнышко высоко, а в лесу тропинка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встают лицом в круг, тянутся руками вверх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Сладкая ты моя, ягодка-малинка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бегут по кругу, взявшись за руки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928670"/>
            <a:ext cx="247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малиной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т\грамматика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3479107" cy="2786058"/>
          </a:xfrm>
          <a:prstGeom prst="rect">
            <a:avLst/>
          </a:prstGeom>
          <a:noFill/>
        </p:spPr>
      </p:pic>
      <p:pic>
        <p:nvPicPr>
          <p:cNvPr id="6147" name="Picture 3" descr="H:\дистант\грамматика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3" y="4243391"/>
            <a:ext cx="3929058" cy="2614610"/>
          </a:xfrm>
          <a:prstGeom prst="rect">
            <a:avLst/>
          </a:prstGeom>
          <a:noFill/>
        </p:spPr>
      </p:pic>
      <p:pic>
        <p:nvPicPr>
          <p:cNvPr id="6148" name="Picture 4" descr="H:\дистант\грамматика\Без названия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786322"/>
            <a:ext cx="2781300" cy="1647825"/>
          </a:xfrm>
          <a:prstGeom prst="rect">
            <a:avLst/>
          </a:prstGeom>
          <a:noFill/>
        </p:spPr>
      </p:pic>
      <p:pic>
        <p:nvPicPr>
          <p:cNvPr id="6149" name="Picture 5" descr="H:\дистант\грамматика\Без названия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1071546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214422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Д/у «Закончи предложение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Наступила золотая ….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(осень)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Осенью хорошо ходить в лес за ….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(грибами)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 Грибы складывают в …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(корзинки)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Что бы не испортить грибницу, грибы аккуратно срезают …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(ножом)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Дружных опят можно найти на ….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(пеньках)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Рыжие лисички спрятались под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(елкой)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Из грибов можно приготовить …. 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(грибной суп)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дистант\грамматика\watercolor-autumn-leaves-background_79603-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90" cy="685800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02063"/>
            <a:ext cx="3562362" cy="47559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868" y="857232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вы молодцы! 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прогулку в мой лес!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92</Words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11</cp:revision>
  <dcterms:created xsi:type="dcterms:W3CDTF">2021-12-02T14:08:56Z</dcterms:created>
  <dcterms:modified xsi:type="dcterms:W3CDTF">2022-04-05T10:17:55Z</dcterms:modified>
</cp:coreProperties>
</file>