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1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70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0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5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88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6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57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6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96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50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28B4F-157F-4622-9508-E907A1BEF488}" type="datetimeFigureOut">
              <a:rPr lang="ru-RU" smtClean="0"/>
              <a:t>11.02.2022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6ABA-714F-4A44-9AF6-DAA1705FE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15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161311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грамматического строя речи для детей дошкольного возраста на тему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животные»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588" y="5456238"/>
            <a:ext cx="22320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 eaLnBrk="1" hangingPunct="1"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1 кв. категории Конакова В.В.</a:t>
            </a:r>
          </a:p>
        </p:txBody>
      </p:sp>
    </p:spTree>
    <p:extLst>
      <p:ext uri="{BB962C8B-B14F-4D97-AF65-F5344CB8AC3E}">
        <p14:creationId xmlns:p14="http://schemas.microsoft.com/office/powerpoint/2010/main" val="1917267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3645" y="132645"/>
            <a:ext cx="5024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«Измени слова по образцу»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26173" y="544653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Нос лисы - … (лисий нос). 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Лапа лисы - … (лисья лапа).</a:t>
            </a:r>
            <a:b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</a:br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Глаза лисы - … (лисьи глаза). 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Нора лисы - … (лисья нора).</a:t>
            </a:r>
            <a:endParaRPr lang="ru-RU" sz="2000" b="0" i="0" dirty="0" smtClean="0">
              <a:solidFill>
                <a:srgbClr val="181818"/>
              </a:solidFill>
              <a:effectLst/>
              <a:latin typeface="Open San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01" y="850065"/>
            <a:ext cx="6548650" cy="446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06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2210" y="558568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Нос волка- … 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Лапа волка - … 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Глаза волка - 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66" y="739363"/>
            <a:ext cx="731520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22210" y="558568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Нос медведя- … 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Лапа медведя- … </a:t>
            </a:r>
          </a:p>
          <a:p>
            <a:r>
              <a:rPr lang="ru-RU" sz="2000" b="0" i="0" dirty="0" smtClean="0">
                <a:solidFill>
                  <a:srgbClr val="181818"/>
                </a:solidFill>
                <a:effectLst/>
                <a:latin typeface="Times New Roman, serif"/>
              </a:rPr>
              <a:t>Глаза медведя- 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528" y="721180"/>
            <a:ext cx="7078943" cy="47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9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9"/>
          <a:stretch/>
        </p:blipFill>
        <p:spPr>
          <a:xfrm>
            <a:off x="1953904" y="1029126"/>
            <a:ext cx="7913427" cy="47997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4668" y="1146411"/>
            <a:ext cx="7542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, serif"/>
              </a:rPr>
              <a:t>Ребята, спасибо за помощь! </a:t>
            </a:r>
          </a:p>
          <a:p>
            <a:pPr algn="ctr"/>
            <a:r>
              <a:rPr lang="ru-RU" sz="2000" dirty="0" smtClean="0">
                <a:latin typeface="Times New Roman, serif"/>
              </a:rPr>
              <a:t>Теперь мы знает все о диких животных ваших лесов.</a:t>
            </a:r>
            <a:endParaRPr lang="ru-RU" sz="2000" dirty="0"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67140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0"/>
          <a:stretch/>
        </p:blipFill>
        <p:spPr>
          <a:xfrm>
            <a:off x="2008495" y="1119117"/>
            <a:ext cx="7913427" cy="4895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7165" y="1119117"/>
            <a:ext cx="751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, serif"/>
              </a:rPr>
              <a:t>Здравствуйте, ребята!</a:t>
            </a:r>
          </a:p>
          <a:p>
            <a:pPr algn="ctr"/>
            <a:r>
              <a:rPr lang="ru-RU" sz="2000" dirty="0" smtClean="0">
                <a:latin typeface="Times New Roman, serif"/>
              </a:rPr>
              <a:t> Мы очень хотим больше узнать о диких животных ваших лесов. Поможете нам?</a:t>
            </a:r>
            <a:endParaRPr lang="ru-RU" sz="2000" dirty="0"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145686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7915" y="335739"/>
            <a:ext cx="534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, serif"/>
              </a:rPr>
              <a:t>«Кто у кого?»</a:t>
            </a:r>
            <a:endParaRPr lang="ru-RU" sz="2800" b="1" dirty="0">
              <a:latin typeface="Times New Roman,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34" y="2054247"/>
            <a:ext cx="4125870" cy="2749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54" y="4176215"/>
            <a:ext cx="4015472" cy="2258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54" y="1194697"/>
            <a:ext cx="4015472" cy="2391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821" y="5008728"/>
            <a:ext cx="259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У медведицы</a:t>
            </a:r>
            <a:endParaRPr lang="ru-RU" sz="2400" dirty="0">
              <a:latin typeface="Times New Roman,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8536" y="3667411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Медвежонок</a:t>
            </a:r>
            <a:endParaRPr lang="ru-RU" sz="2400" dirty="0">
              <a:latin typeface="Times New Roman,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2829" y="6398325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Медвежата</a:t>
            </a:r>
            <a:endParaRPr lang="ru-RU" sz="2400" dirty="0"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265162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7915" y="335739"/>
            <a:ext cx="534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, serif"/>
              </a:rPr>
              <a:t>«Кто у кого?»</a:t>
            </a:r>
            <a:endParaRPr lang="ru-RU" sz="2800" b="1" dirty="0">
              <a:latin typeface="Times New Roman,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9" y="2085104"/>
            <a:ext cx="3971500" cy="2707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4" y="818506"/>
            <a:ext cx="3795048" cy="25331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4" y="3889884"/>
            <a:ext cx="3795048" cy="2533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819" y="5156481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У лисицы</a:t>
            </a:r>
            <a:endParaRPr lang="ru-RU" sz="2400" dirty="0">
              <a:latin typeface="Times New Roman, 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9" y="3376615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Лисёнок</a:t>
            </a:r>
            <a:endParaRPr lang="ru-RU" sz="2400" dirty="0">
              <a:latin typeface="Times New Roman,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6168" y="6382963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, serif"/>
              </a:rPr>
              <a:t>Л</a:t>
            </a:r>
            <a:r>
              <a:rPr lang="ru-RU" sz="2400" dirty="0" smtClean="0">
                <a:latin typeface="Times New Roman, serif"/>
              </a:rPr>
              <a:t>исята</a:t>
            </a:r>
            <a:endParaRPr lang="ru-RU" sz="2400" dirty="0"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307856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7915" y="335739"/>
            <a:ext cx="534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, serif"/>
              </a:rPr>
              <a:t>«Кто у кого?»</a:t>
            </a:r>
            <a:endParaRPr lang="ru-RU" sz="2800" b="1" dirty="0">
              <a:latin typeface="Times New Roman,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1720229"/>
            <a:ext cx="3992146" cy="3056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94" y="858959"/>
            <a:ext cx="3703093" cy="25998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95" y="4014250"/>
            <a:ext cx="3703092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4848" y="5102030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У зайчихи</a:t>
            </a:r>
            <a:endParaRPr lang="ru-RU" sz="2400" dirty="0">
              <a:latin typeface="Times New Roman, serif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7693" y="3552585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Зайчонок</a:t>
            </a:r>
            <a:endParaRPr lang="ru-RU" sz="2400" dirty="0">
              <a:latin typeface="Times New Roman,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4558" y="6300250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Зайчата</a:t>
            </a:r>
            <a:endParaRPr lang="ru-RU" sz="2400" dirty="0"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146975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7915" y="335739"/>
            <a:ext cx="534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, serif"/>
              </a:rPr>
              <a:t>«Кто у кого?»</a:t>
            </a:r>
            <a:endParaRPr lang="ru-RU" sz="2800" b="1" dirty="0">
              <a:latin typeface="Times New Roman,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06" y="2170737"/>
            <a:ext cx="4340817" cy="2913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0" y="3954379"/>
            <a:ext cx="3895938" cy="2518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40" y="824001"/>
            <a:ext cx="3895938" cy="2604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4848" y="5102030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У ежихи</a:t>
            </a:r>
            <a:endParaRPr lang="ru-RU" sz="2400" dirty="0">
              <a:latin typeface="Times New Roman,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3340" y="3429000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Ежонок</a:t>
            </a:r>
            <a:endParaRPr lang="ru-RU" sz="2400" dirty="0">
              <a:latin typeface="Times New Roman,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6627" y="6396335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Ежата</a:t>
            </a:r>
            <a:endParaRPr lang="ru-RU" sz="2400" dirty="0"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436793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" y="2021746"/>
            <a:ext cx="4380931" cy="2902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7915" y="335739"/>
            <a:ext cx="534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, serif"/>
              </a:rPr>
              <a:t>«Кто у кого?»</a:t>
            </a:r>
            <a:endParaRPr lang="ru-RU" sz="2800" b="1" dirty="0">
              <a:latin typeface="Times New Roman, serif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27" y="960631"/>
            <a:ext cx="3721290" cy="23148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727" y="3903828"/>
            <a:ext cx="3721290" cy="2325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4848" y="5102030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У волчицы</a:t>
            </a:r>
            <a:endParaRPr lang="ru-RU" sz="2400" dirty="0">
              <a:latin typeface="Times New Roman,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4690" y="3275462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Волчонок</a:t>
            </a:r>
            <a:endParaRPr lang="ru-RU" sz="2400" dirty="0">
              <a:latin typeface="Times New Roman,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8727" y="6241342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Волчата</a:t>
            </a:r>
            <a:endParaRPr lang="ru-RU" sz="2400" dirty="0"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245626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7915" y="335739"/>
            <a:ext cx="5349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, serif"/>
              </a:rPr>
              <a:t>«Кто у кого?»</a:t>
            </a:r>
            <a:endParaRPr lang="ru-RU" sz="2800" b="1" dirty="0">
              <a:latin typeface="Times New Roman,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848" y="5102030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У белки</a:t>
            </a:r>
            <a:endParaRPr lang="ru-RU" sz="2400" dirty="0">
              <a:latin typeface="Times New Roman,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0917" y="3250135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Бельчонок</a:t>
            </a:r>
            <a:endParaRPr lang="ru-RU" sz="2400" dirty="0">
              <a:latin typeface="Times New Roman, serif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439" y="745219"/>
            <a:ext cx="3559791" cy="2515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226" y="3669938"/>
            <a:ext cx="3559791" cy="2669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0917" y="6279760"/>
            <a:ext cx="358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, serif"/>
              </a:rPr>
              <a:t>Бельчата</a:t>
            </a:r>
            <a:endParaRPr lang="ru-RU" sz="2400" dirty="0">
              <a:latin typeface="Times New Roman, serif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80" y="1806837"/>
            <a:ext cx="3946071" cy="32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7999" y="907778"/>
            <a:ext cx="74198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, serif"/>
              </a:rPr>
              <a:t>Раз – присядка.                             </a:t>
            </a:r>
            <a:r>
              <a:rPr lang="ru-RU" i="1" dirty="0" smtClean="0">
                <a:effectLst/>
                <a:latin typeface="Times New Roman, serif"/>
              </a:rPr>
              <a:t>Присесть.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Два – прыжок.                               </a:t>
            </a:r>
            <a:r>
              <a:rPr lang="ru-RU" i="1" dirty="0" smtClean="0">
                <a:effectLst/>
                <a:latin typeface="Times New Roman, serif"/>
              </a:rPr>
              <a:t>Подпрыгнуть.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Это заячья зарядка.                    </a:t>
            </a:r>
            <a:r>
              <a:rPr lang="ru-RU" i="1" dirty="0" smtClean="0">
                <a:effectLst/>
                <a:latin typeface="Times New Roman, serif"/>
              </a:rPr>
              <a:t>“Ушки на макушке” </a:t>
            </a:r>
            <a:r>
              <a:rPr lang="ru-RU" dirty="0" smtClean="0">
                <a:effectLst/>
                <a:latin typeface="Times New Roman, serif"/>
              </a:rPr>
              <a:t>– </a:t>
            </a:r>
            <a:r>
              <a:rPr lang="ru-RU" i="1" dirty="0" smtClean="0">
                <a:effectLst/>
                <a:latin typeface="Times New Roman, serif"/>
              </a:rPr>
              <a:t>зайчики.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А лисята как проснутся,              </a:t>
            </a:r>
            <a:r>
              <a:rPr lang="ru-RU" i="1" dirty="0" smtClean="0">
                <a:effectLst/>
                <a:latin typeface="Times New Roman, serif"/>
              </a:rPr>
              <a:t>Потереть кулачком глаза.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Любят долго потянуться,             </a:t>
            </a:r>
            <a:r>
              <a:rPr lang="ru-RU" i="1" dirty="0" smtClean="0">
                <a:effectLst/>
                <a:latin typeface="Times New Roman, serif"/>
              </a:rPr>
              <a:t>Потянуться.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Обязательно зевнуть,                  </a:t>
            </a:r>
            <a:r>
              <a:rPr lang="ru-RU" i="1" dirty="0" smtClean="0">
                <a:effectLst/>
                <a:latin typeface="Times New Roman, serif"/>
              </a:rPr>
              <a:t>Повороты туловища.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Рыжим хвостиком вильнуть.       </a:t>
            </a:r>
            <a:r>
              <a:rPr lang="ru-RU" i="1" dirty="0" smtClean="0">
                <a:effectLst/>
                <a:latin typeface="Times New Roman, serif"/>
              </a:rPr>
              <a:t>Движения бедрами вправо-влево.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А волчата спинку выгнуть           </a:t>
            </a:r>
            <a:r>
              <a:rPr lang="ru-RU" i="1" dirty="0" smtClean="0">
                <a:effectLst/>
                <a:latin typeface="Times New Roman, serif"/>
              </a:rPr>
              <a:t>Наклон вперед.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И легонечко подпрыгнуть.           </a:t>
            </a:r>
            <a:r>
              <a:rPr lang="ru-RU" i="1" dirty="0" smtClean="0">
                <a:effectLst/>
                <a:latin typeface="Times New Roman, serif"/>
              </a:rPr>
              <a:t>Прыжок вверх.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Ну а Мишка косолапый,              </a:t>
            </a:r>
            <a:r>
              <a:rPr lang="ru-RU" i="1" dirty="0" smtClean="0">
                <a:effectLst/>
                <a:latin typeface="Times New Roman, serif"/>
              </a:rPr>
              <a:t>Согнуть руки в локтях.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Широко расставив лапы,             </a:t>
            </a:r>
            <a:r>
              <a:rPr lang="ru-RU" i="1" dirty="0" smtClean="0">
                <a:effectLst/>
                <a:latin typeface="Times New Roman, serif"/>
              </a:rPr>
              <a:t>Ноги на ширине плеч.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То двумя, то всеми вместе          </a:t>
            </a:r>
            <a:r>
              <a:rPr lang="ru-RU" i="1" dirty="0" smtClean="0">
                <a:effectLst/>
                <a:latin typeface="Times New Roman, serif"/>
              </a:rPr>
              <a:t>Переступание с ноги на ногу.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Долго топчется на месте.</a:t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А кому зарядки мало –                </a:t>
            </a:r>
            <a:r>
              <a:rPr lang="ru-RU" i="1" dirty="0" smtClean="0">
                <a:effectLst/>
                <a:latin typeface="Times New Roman, serif"/>
              </a:rPr>
              <a:t>Руки развести в стороны.</a:t>
            </a:r>
            <a:r>
              <a:rPr lang="ru-RU" dirty="0" smtClean="0">
                <a:effectLst/>
                <a:latin typeface="Times New Roman, serif"/>
              </a:rPr>
              <a:t/>
            </a:r>
            <a:br>
              <a:rPr lang="ru-RU" dirty="0" smtClean="0">
                <a:effectLst/>
                <a:latin typeface="Times New Roman, serif"/>
              </a:rPr>
            </a:br>
            <a:r>
              <a:rPr lang="ru-RU" dirty="0" smtClean="0">
                <a:effectLst/>
                <a:latin typeface="Times New Roman, serif"/>
              </a:rPr>
              <a:t>Начинает все сначала.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2191" y="166569"/>
            <a:ext cx="429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, serif"/>
              </a:rPr>
              <a:t>Давайте, отдохнём!</a:t>
            </a:r>
            <a:endParaRPr lang="ru-RU" sz="3200" dirty="0">
              <a:latin typeface="Times New Roman, serif"/>
            </a:endParaRPr>
          </a:p>
        </p:txBody>
      </p:sp>
    </p:spTree>
    <p:extLst>
      <p:ext uri="{BB962C8B-B14F-4D97-AF65-F5344CB8AC3E}">
        <p14:creationId xmlns:p14="http://schemas.microsoft.com/office/powerpoint/2010/main" val="34343850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165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Times New Roman</vt:lpstr>
      <vt:lpstr>Times New Roman, serif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2022-02-11T10:44:02Z</dcterms:created>
  <dcterms:modified xsi:type="dcterms:W3CDTF">2022-02-11T11:34:46Z</dcterms:modified>
</cp:coreProperties>
</file>