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5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57356" y="1357298"/>
            <a:ext cx="5715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8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на развитие связной речи </a:t>
            </a:r>
          </a:p>
          <a:p>
            <a:pPr algn="ctr"/>
            <a:r>
              <a:rPr lang="ru-RU" sz="28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</a:t>
            </a:r>
          </a:p>
          <a:p>
            <a:pPr algn="ctr"/>
            <a:r>
              <a:rPr lang="ru-RU" sz="28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на тему </a:t>
            </a:r>
            <a:r>
              <a:rPr lang="ru-RU" sz="28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«Домашние птицы»</a:t>
            </a:r>
            <a:endParaRPr lang="ru-RU" sz="2800" b="1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92906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 1 кв. категории </a:t>
            </a:r>
          </a:p>
          <a:p>
            <a:pPr algn="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Конакова В.В.</a:t>
            </a:r>
            <a:endParaRPr lang="ru-RU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85728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 Дидактическая игра «Кто как разговаривает</a:t>
            </a:r>
            <a:r>
              <a:rPr lang="ru-RU" sz="24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400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дистант\грамматика\kartinki-petuha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51648"/>
            <a:ext cx="1933574" cy="2760003"/>
          </a:xfrm>
          <a:prstGeom prst="rect">
            <a:avLst/>
          </a:prstGeom>
          <a:noFill/>
        </p:spPr>
      </p:pic>
      <p:pic>
        <p:nvPicPr>
          <p:cNvPr id="2051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571876"/>
            <a:ext cx="2379152" cy="2434953"/>
          </a:xfrm>
          <a:prstGeom prst="rect">
            <a:avLst/>
          </a:prstGeom>
          <a:noFill/>
        </p:spPr>
      </p:pic>
      <p:pic>
        <p:nvPicPr>
          <p:cNvPr id="2053" name="Picture 5" descr="H:\дистант\грамматика\цыпленок-милая-пасха-счастливая-немногая-желтый-цвет-239467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786322"/>
            <a:ext cx="1571636" cy="14908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2214554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Петух кукарекает</a:t>
            </a:r>
            <a:endParaRPr lang="ru-RU" sz="2400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371475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Цыплёнок пищит</a:t>
            </a:r>
            <a:endParaRPr lang="ru-RU" sz="2400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257174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Курица кудахчет</a:t>
            </a:r>
            <a:endParaRPr lang="ru-RU" sz="2400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14818"/>
            <a:ext cx="2071702" cy="1872019"/>
          </a:xfrm>
          <a:prstGeom prst="rect">
            <a:avLst/>
          </a:prstGeom>
          <a:noFill/>
        </p:spPr>
      </p:pic>
      <p:pic>
        <p:nvPicPr>
          <p:cNvPr id="3074" name="Picture 2" descr="H:\дистант\грамматика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2646354" cy="2533792"/>
          </a:xfrm>
          <a:prstGeom prst="rect">
            <a:avLst/>
          </a:prstGeom>
          <a:noFill/>
        </p:spPr>
      </p:pic>
      <p:pic>
        <p:nvPicPr>
          <p:cNvPr id="3075" name="Picture 3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785744"/>
            <a:ext cx="2309802" cy="23069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72264" y="278605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Гусь шипит, гогочет</a:t>
            </a:r>
            <a:endParaRPr lang="ru-RU" sz="2400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328612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Утка крякает</a:t>
            </a:r>
            <a:endParaRPr lang="ru-RU" sz="2400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42886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Индюк </a:t>
            </a:r>
            <a:r>
              <a:rPr lang="ru-RU" sz="2400" dirty="0" err="1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болбочет</a:t>
            </a:r>
            <a:endParaRPr lang="ru-RU" sz="2400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H:\дистант\грамматика\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C:\Users\Админ\Desktop\с флешки\9afbb0421c1066570df2be6bda3b857f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71" y="267868"/>
            <a:ext cx="8405871" cy="630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214053"/>
            <a:ext cx="3071834" cy="31438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35716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Расскажи-ка</a:t>
            </a:r>
            <a:endParaRPr lang="ru-RU" sz="2400" b="1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8572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Это курица. Она жёлто-оранжевого цвета. У нее есть голова, хвост, крылья, туловище,  лапы, на голове клюв, гребешок.</a:t>
            </a:r>
          </a:p>
          <a:p>
            <a:pPr algn="just"/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Тело курицы покрыто перьями. Курица кудахчет вот так: </a:t>
            </a:r>
            <a:r>
              <a:rPr lang="ru-RU" sz="2400" dirty="0" err="1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ко-ко-ко</a:t>
            </a:r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! Курица клюёт зерно, траву, питается червяками.</a:t>
            </a:r>
          </a:p>
          <a:p>
            <a:pPr algn="just"/>
            <a:r>
              <a:rPr lang="ru-RU" sz="2400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Она ходит и может перелетать через  различные препятствия. Она живёт в курятнике. Цыплята- ее детёныши. Курица дает человеку яйца, мясо.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35716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Расскажи-ка</a:t>
            </a:r>
            <a:endParaRPr lang="ru-RU" sz="2400" b="1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4667256" cy="4661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35716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Расскажи-ка</a:t>
            </a:r>
            <a:endParaRPr lang="ru-RU" sz="2400" b="1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дистант\грамматика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643050"/>
            <a:ext cx="4857784" cy="4651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1928802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Ребята, вы молодцы!</a:t>
            </a:r>
            <a:endParaRPr lang="ru-RU" sz="4000" b="1" i="1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120</Words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11</cp:revision>
  <dcterms:created xsi:type="dcterms:W3CDTF">2022-02-03T08:28:15Z</dcterms:created>
  <dcterms:modified xsi:type="dcterms:W3CDTF">2022-02-03T10:13:23Z</dcterms:modified>
</cp:coreProperties>
</file>