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2" r:id="rId5"/>
    <p:sldId id="261" r:id="rId6"/>
    <p:sldId id="265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E9615-038A-473A-87AB-329FFE5D2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B91A42-3816-4512-A94D-C322DE87C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D7180-0E01-4833-BB16-92A77B07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2DF41-61C0-4036-8A9C-F75D21B3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C45531-C6F2-452B-9591-A3413402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AE9EE-9793-4349-B34F-F471CD04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8F9356-0662-45D7-8D29-360DC2EAB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4CF4FE-2BBD-45E3-A4CC-ACE447B4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8AAFA-9D23-4A72-99F0-3E65F82C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A6369-FFF6-4B96-A85E-41E405A5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4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62EFC9-006F-4E69-B0D8-1005F128E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8A24AE-B1AB-4790-AC41-00C6598FC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B869B-684B-4346-A326-688D36CD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7F73B-5F64-4305-BD9B-AF621EF4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4AE7E-1794-41C3-A184-D96DFFDB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9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83C36-AF17-47EC-96FA-088B13C7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C8EA4-FDFB-4D0A-BC0A-D72191913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39222-C8A0-41B9-A91A-E5426768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408007-52B7-47A5-ADCA-3D0BD78B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8091C-6EE6-4BFC-B1F4-A6DB2BD6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1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C365-56D3-42C6-AA1D-935D9ABC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EABBD4-9317-43FC-A2E2-7FF842161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AF6B0-C8B8-44DA-9BFE-0DB3F32A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5971CD-719A-496C-BB9F-4814844B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278E4-E6C5-4ABD-828A-EA794659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0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2F726-67BE-4E0F-8778-1D3C9D54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63CA4D-93FB-433C-A697-38E8E070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32DCE5-D4D3-43AE-8CE3-95A6B290D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232425-9570-4D00-9FE2-8A0D92CA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7AF70B-2243-47BE-BEC8-819489C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9B11D1-879B-4594-A28B-2A9E879E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3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22F91-BC48-4431-89ED-E02BCE9C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E9FC4-B61A-41FB-A703-06B57FB28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2D900E-37AC-435E-91E6-87BEBF03D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9FC5F6-E13E-43E4-84AD-50EFB32E4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C14488-BFA1-4443-83B9-1C61295A1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0A9DDA-08B9-4A36-8B06-4D446FA5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3DBAA6-A6B7-4B9A-AD8D-2EB82E1E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B3C7A-4739-40A7-BF34-5E91A7C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1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428CE-3EF1-40E6-A2E9-7C7F3728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D47EA8-B17A-4F59-86DB-623FC6E8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D6FD7E-7B44-4686-A65D-90FE9819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F7AC58-843A-4D0A-A035-0832B90A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8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3BB9AB-F5E3-4081-9616-61A612ED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74190C-5792-4112-8600-7CEACDB5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D7056E-9FB3-4CEC-BEDF-0EF7713E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47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C0399-1A1F-4093-B1C0-CCF02FDA3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560E2-BCB5-43D8-A4E7-44B1D335B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237D5B-67D3-4D5C-9A74-A3B9C6B3E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4012F1-6080-4682-B54B-BE0188B1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6D264-2E57-4BE1-A39D-B865B102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1DCC74-DC87-408A-9EED-80CD86C1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6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0B1D4-6B82-4354-BD35-B2C04B1C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26B8D2-1F1D-4A5D-97AB-039C01C7A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475CB9-0C3F-4E7B-BC1D-04D2F2E6A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C22CC7-2C27-43E3-9E42-42AA6E56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EABEF7-6D0C-4CBE-B4D6-B83E8478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4022F6-BDE8-4426-892D-0BBC4E24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88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42EFF-1213-481D-A336-F1B9DD11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8D059D-39BB-4BB0-8F1C-0CBC769DE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DB38CF-61FB-4AE0-92BD-0318E1636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D2020-FD12-475A-84A8-14B1E3D5B4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27842-6CDD-49D2-930B-A237B8C29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B2C313-3247-4519-B035-213466953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AC080-0CEC-4BF1-ACE8-CA09AD5E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1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3.wdp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23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4.wdp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8.png"/><Relationship Id="rId10" Type="http://schemas.openxmlformats.org/officeDocument/2006/relationships/image" Target="../media/image53.png"/><Relationship Id="rId4" Type="http://schemas.openxmlformats.org/officeDocument/2006/relationships/image" Target="../media/image2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D2E9E-3352-40FA-8C59-F321FA5A2770}"/>
              </a:ext>
            </a:extLst>
          </p:cNvPr>
          <p:cNvSpPr txBox="1"/>
          <p:nvPr/>
        </p:nvSpPr>
        <p:spPr>
          <a:xfrm>
            <a:off x="9551963" y="5598942"/>
            <a:ext cx="2250831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 Л.Г.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883293C-112E-418E-82DA-9F165D5FC75B}"/>
              </a:ext>
            </a:extLst>
          </p:cNvPr>
          <p:cNvSpPr txBox="1"/>
          <p:nvPr/>
        </p:nvSpPr>
        <p:spPr>
          <a:xfrm>
            <a:off x="414998" y="426907"/>
            <a:ext cx="1158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7010401" y="6459880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02033F-DAFB-4375-B885-490495CC8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" y="830686"/>
            <a:ext cx="7901101" cy="5933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6A68E-6F25-4860-A2FC-F40C2972275C}"/>
              </a:ext>
            </a:extLst>
          </p:cNvPr>
          <p:cNvSpPr txBox="1"/>
          <p:nvPr/>
        </p:nvSpPr>
        <p:spPr>
          <a:xfrm>
            <a:off x="7399608" y="2447778"/>
            <a:ext cx="45016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ФЭМП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«Прилетели бабочки»</a:t>
            </a:r>
          </a:p>
        </p:txBody>
      </p:sp>
    </p:spTree>
    <p:extLst>
      <p:ext uri="{BB962C8B-B14F-4D97-AF65-F5344CB8AC3E}">
        <p14:creationId xmlns:p14="http://schemas.microsoft.com/office/powerpoint/2010/main" val="3989066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211E5-D51C-4282-9395-90354DFFA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052" y="783261"/>
            <a:ext cx="4785775" cy="4176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E4597-3B99-4986-AC7E-C1B1F8DF384C}"/>
              </a:ext>
            </a:extLst>
          </p:cNvPr>
          <p:cNvSpPr txBox="1"/>
          <p:nvPr/>
        </p:nvSpPr>
        <p:spPr>
          <a:xfrm>
            <a:off x="340933" y="213270"/>
            <a:ext cx="11029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помните, как мы помогали Машеньке?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(Помогали Маше посадить ёлочки рядом с домом Мишки, цветы вдоль дорожки).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470B8D-4BA4-46CF-AD2B-285F71F5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75" y="4821487"/>
            <a:ext cx="7111017" cy="2015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6AF98-1FC1-4C93-B388-1F5D5B15EFCC}"/>
              </a:ext>
            </a:extLst>
          </p:cNvPr>
          <p:cNvSpPr txBox="1"/>
          <p:nvPr/>
        </p:nvSpPr>
        <p:spPr>
          <a:xfrm>
            <a:off x="628858" y="1026006"/>
            <a:ext cx="5572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Смотрите, наши цветы подросли и ещё краше расцвели. На их запах прилетели бабочки.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CB06A-5B98-4CED-BAEB-9F3AE78D1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756" y="4240917"/>
            <a:ext cx="1310754" cy="13107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1BAB11-819F-44EA-88C1-45D02B934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931" y="4500660"/>
            <a:ext cx="1499208" cy="13520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3133B6-7A1B-4FDF-BE2D-6C31A2A82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4715" y="4699729"/>
            <a:ext cx="1766132" cy="15032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DAA99F-6D36-40DA-A54C-9AD64B481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7465" y="5040190"/>
            <a:ext cx="1553312" cy="14049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C4B9B9-A7AE-4AAD-85A2-97E8D4E91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9086" y="5085537"/>
            <a:ext cx="1372504" cy="13725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F212A0-BC77-4DA2-9EE7-022EF89C9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621" y="4710214"/>
            <a:ext cx="859611" cy="8596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BF83BD-E832-43B8-8C98-52C2E0853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486" y="5070656"/>
            <a:ext cx="957155" cy="8657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943B93-D5CA-44CC-90BC-9A59CC9265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8062" y="5243662"/>
            <a:ext cx="1310754" cy="11156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130416-CFA4-48C1-AA74-AD77F32E9F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2533" y="5764145"/>
            <a:ext cx="993734" cy="896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A9C703-3B3D-4B84-BA72-340C546C4F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6530" y="5981986"/>
            <a:ext cx="847417" cy="8474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EE5F7E-5CF4-492E-A288-18062FD150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8053" y="1935656"/>
            <a:ext cx="2092712" cy="29866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60E066-D332-4217-A86D-1A9AEEA403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5588" y="975658"/>
            <a:ext cx="2629142" cy="37522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852097-A5BA-4740-A053-84763DB9A2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3000" r="85778"/>
                    </a14:imgEffect>
                  </a14:imgLayer>
                </a14:imgProps>
              </a:ext>
            </a:extLst>
          </a:blip>
          <a:srcRect l="14870" r="15256"/>
          <a:stretch/>
        </p:blipFill>
        <p:spPr>
          <a:xfrm rot="555983">
            <a:off x="216165" y="2979182"/>
            <a:ext cx="1515964" cy="1253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D06FD0-334E-4269-8E5B-D6B80B705D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38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2311">
            <a:off x="3121830" y="5260675"/>
            <a:ext cx="1637696" cy="123737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CCEE25-FA29-410F-A1A8-634E96C1F8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55840">
            <a:off x="1628743" y="4045685"/>
            <a:ext cx="1400323" cy="11233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A3C694-1AC5-4C77-B941-C6BCC0EC06CF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53075">
            <a:off x="338072" y="5318670"/>
            <a:ext cx="1597846" cy="13444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D206A4-5CE4-4110-8C67-74E0532375B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832733">
            <a:off x="1954540" y="2023225"/>
            <a:ext cx="1641696" cy="13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60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211E5-D51C-4282-9395-90354DFFA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01" y="880947"/>
            <a:ext cx="4785775" cy="4176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E4597-3B99-4986-AC7E-C1B1F8DF384C}"/>
              </a:ext>
            </a:extLst>
          </p:cNvPr>
          <p:cNvSpPr txBox="1"/>
          <p:nvPr/>
        </p:nvSpPr>
        <p:spPr>
          <a:xfrm>
            <a:off x="345964" y="565524"/>
            <a:ext cx="1102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1.Давайте вспомним, сколько цветов растёт вдоль дорожки слева? Справа? (5).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которой стороны дорожки цветов больше                        или меньше? (поровну).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сколько бабочек прилетело?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470B8D-4BA4-46CF-AD2B-285F71F5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75" y="4821487"/>
            <a:ext cx="7111017" cy="20157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CB06A-5B98-4CED-BAEB-9F3AE78D1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756" y="4240917"/>
            <a:ext cx="1310754" cy="13107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F212A0-BC77-4DA2-9EE7-022EF89C9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621" y="4710214"/>
            <a:ext cx="859611" cy="8596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BF83BD-E832-43B8-8C98-52C2E0853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486" y="5070656"/>
            <a:ext cx="957155" cy="8657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943B93-D5CA-44CC-90BC-9A59CC926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062" y="5214335"/>
            <a:ext cx="1310754" cy="11156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130416-CFA4-48C1-AA74-AD77F32E9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974" y="5663707"/>
            <a:ext cx="993734" cy="896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A9C703-3B3D-4B84-BA72-340C546C4F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733" y="5886497"/>
            <a:ext cx="847417" cy="8474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EE5F7E-5CF4-492E-A288-18062FD150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053" y="1935656"/>
            <a:ext cx="2092712" cy="29866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60E066-D332-4217-A86D-1A9AEEA40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5890" y="2411236"/>
            <a:ext cx="1724880" cy="24617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852097-A5BA-4740-A053-84763DB9A2C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3000" r="85778"/>
                    </a14:imgEffect>
                  </a14:imgLayer>
                </a14:imgProps>
              </a:ext>
            </a:extLst>
          </a:blip>
          <a:srcRect l="14870" r="15256"/>
          <a:stretch/>
        </p:blipFill>
        <p:spPr>
          <a:xfrm rot="555983">
            <a:off x="61442" y="4636224"/>
            <a:ext cx="1515964" cy="1253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D06FD0-334E-4269-8E5B-D6B80B705D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8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2311">
            <a:off x="1640680" y="5214367"/>
            <a:ext cx="1637696" cy="123737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CCEE25-FA29-410F-A1A8-634E96C1F8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2266">
            <a:off x="2105423" y="2601501"/>
            <a:ext cx="1400323" cy="11233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A3C694-1AC5-4C77-B941-C6BCC0EC06C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635779">
            <a:off x="1752326" y="3822968"/>
            <a:ext cx="1597846" cy="13444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D206A4-5CE4-4110-8C67-74E0532375B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832733">
            <a:off x="142765" y="3421042"/>
            <a:ext cx="1641696" cy="138134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625701-0EED-422E-A9A4-63F7B0DAF8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1458" y="5915952"/>
            <a:ext cx="1014948" cy="89554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F81AD9F-B651-46A4-B8C0-8A58989831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9673116">
            <a:off x="3285692" y="5750015"/>
            <a:ext cx="986961" cy="85961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EA1D09-FCFB-4DFB-A853-325FEFF04D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4655" y="2647690"/>
            <a:ext cx="1210813" cy="1023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3842A-067C-458C-B11A-44C436569C02}"/>
              </a:ext>
            </a:extLst>
          </p:cNvPr>
          <p:cNvSpPr txBox="1"/>
          <p:nvPr/>
        </p:nvSpPr>
        <p:spPr>
          <a:xfrm>
            <a:off x="2234944" y="149026"/>
            <a:ext cx="719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Игровое упражнение «Прилетели бабочки»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5B560-AD12-402A-A69E-FBD9B1CB6DB9}"/>
              </a:ext>
            </a:extLst>
          </p:cNvPr>
          <p:cNvSpPr txBox="1"/>
          <p:nvPr/>
        </p:nvSpPr>
        <p:spPr>
          <a:xfrm>
            <a:off x="191457" y="1525143"/>
            <a:ext cx="502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2.Чего больше: цветов или бабочек?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Посадите больших бабочек на цветы справа от дорожки.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4C378-849A-44C9-B9B0-5BA675BA8A58}"/>
              </a:ext>
            </a:extLst>
          </p:cNvPr>
          <p:cNvSpPr txBox="1"/>
          <p:nvPr/>
        </p:nvSpPr>
        <p:spPr>
          <a:xfrm>
            <a:off x="9289139" y="1172223"/>
            <a:ext cx="2856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3.Справа от дорожки цветов и бабочек поровну или разное количество?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Что вы можете сказать о количестве бабочек и цветов? (поровну или разное количество).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74EFC5-55FE-42EB-BBA3-22D3B29EE7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80879" y="4689382"/>
            <a:ext cx="1499746" cy="13534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3ADD253-2E39-4575-9ECE-7E679C46A4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69450" y="4896611"/>
            <a:ext cx="1767993" cy="15058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30AD7A9-AA4C-4156-B196-260DF4D65C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72495" y="5125677"/>
            <a:ext cx="1554615" cy="14022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48746D-EE88-4ED1-9C76-D09D7E2D8F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53599" y="5193315"/>
            <a:ext cx="137171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5FE6E0-EF4D-4831-9659-2D9989FF39D7}"/>
              </a:ext>
            </a:extLst>
          </p:cNvPr>
          <p:cNvSpPr txBox="1"/>
          <p:nvPr/>
        </p:nvSpPr>
        <p:spPr>
          <a:xfrm>
            <a:off x="2841674" y="478302"/>
            <a:ext cx="7118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«Полёт бабочек»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 музыку дети «летают», приседают)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0F10A-9F8B-413E-8724-7894EB89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5959">
            <a:off x="7924172" y="1611262"/>
            <a:ext cx="2009635" cy="16760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27A64-5E80-4EDC-83C3-76789536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019" y="4432495"/>
            <a:ext cx="1947203" cy="1947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9B47D8-8550-4447-ABD0-64BED5BB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474" y="3550840"/>
            <a:ext cx="2232126" cy="2232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C4C02-45CF-4E19-93EA-368BECAF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81" y="3700883"/>
            <a:ext cx="2026633" cy="1828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82524C-ED54-4EB8-9239-56C0B25FF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003" y="1483710"/>
            <a:ext cx="2261780" cy="1905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0588B-B169-4F4C-A1D1-567B5DF92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290" y="2107282"/>
            <a:ext cx="2226514" cy="194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E367B-8FFE-40F8-BEE3-022A2CB81B5A}"/>
              </a:ext>
            </a:extLst>
          </p:cNvPr>
          <p:cNvSpPr txBox="1"/>
          <p:nvPr/>
        </p:nvSpPr>
        <p:spPr>
          <a:xfrm>
            <a:off x="2124222" y="143245"/>
            <a:ext cx="772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«Назови фигуры»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FF614-8C23-4B44-B55A-070DC3394531}"/>
              </a:ext>
            </a:extLst>
          </p:cNvPr>
          <p:cNvSpPr txBox="1"/>
          <p:nvPr/>
        </p:nvSpPr>
        <p:spPr>
          <a:xfrm>
            <a:off x="211016" y="604910"/>
            <a:ext cx="11816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а вы заметили изменения на картине? Чего не хватает – что мы ещё делали на прошлом занятии? (украшали фасад дома)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 Мише приходили друзья: они поиграли с нашими фигурами и оставили за домом. А ещё принесли другую фигуру.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35AA8-D4F0-46C0-991D-503D6175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77" y="1591667"/>
            <a:ext cx="4785775" cy="4176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618575-2501-41CD-8097-3AB18ACF8FBD}"/>
              </a:ext>
            </a:extLst>
          </p:cNvPr>
          <p:cNvSpPr txBox="1"/>
          <p:nvPr/>
        </p:nvSpPr>
        <p:spPr>
          <a:xfrm>
            <a:off x="219702" y="1928349"/>
            <a:ext cx="624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Кто может сказать, как эта фигура называется? (цилиндр).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Расскажите об этой фигуре: какая она, на что похожа, чем отличается от куба и шара.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479DB9-B335-4B75-9F5F-E03BB722C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64" y="5415811"/>
            <a:ext cx="5413557" cy="14421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18A2ED-D7E9-4884-A258-BA6045E22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780" y="5122746"/>
            <a:ext cx="1278406" cy="1155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08E327-B30E-4B2F-85EF-21917624F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386" y="5415811"/>
            <a:ext cx="1145533" cy="11491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AB879E-5B72-4527-87E3-9ADA173D3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3619" y="5560014"/>
            <a:ext cx="1115665" cy="11187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2FDEA6-8874-482E-936B-A67F11D6D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1940" y="4498682"/>
            <a:ext cx="975227" cy="10549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E8271F-0305-402D-990E-CD132C8388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7769" y="4072461"/>
            <a:ext cx="1511939" cy="14875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35C5C1-99BA-4597-8E93-F604CAC0E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0262" y="3422030"/>
            <a:ext cx="1066892" cy="12314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9CCDC1-F803-4DA4-B330-CBCBCB43A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9602" y="2506711"/>
            <a:ext cx="2091109" cy="29812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95AF44-C52A-4BF0-8838-0F694A6A8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8654" y="4888353"/>
            <a:ext cx="1054915" cy="10549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503974-FA8E-415C-B6EE-680B2DFFD2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358"/>
          <a:stretch/>
        </p:blipFill>
        <p:spPr>
          <a:xfrm>
            <a:off x="4836477" y="3315514"/>
            <a:ext cx="1624656" cy="25544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5F668D-00FE-4EC5-8573-44102C82E8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1735" y="3906296"/>
            <a:ext cx="720518" cy="6864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84DA5A-17E8-4171-BB0D-34F3F8F9BF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71921" y="1911742"/>
            <a:ext cx="492969" cy="4910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249294-31A7-409F-8159-886C0E63E4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17" y="3867058"/>
            <a:ext cx="2028103" cy="20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0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22925"/>
            <a:ext cx="121615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E367B-8FFE-40F8-BEE3-022A2CB81B5A}"/>
              </a:ext>
            </a:extLst>
          </p:cNvPr>
          <p:cNvSpPr txBox="1"/>
          <p:nvPr/>
        </p:nvSpPr>
        <p:spPr>
          <a:xfrm>
            <a:off x="2124222" y="143245"/>
            <a:ext cx="772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Игровое упражнение «Укрась фасад дома»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FF614-8C23-4B44-B55A-070DC3394531}"/>
              </a:ext>
            </a:extLst>
          </p:cNvPr>
          <p:cNvSpPr txBox="1"/>
          <p:nvPr/>
        </p:nvSpPr>
        <p:spPr>
          <a:xfrm>
            <a:off x="211016" y="604910"/>
            <a:ext cx="11816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Итак, нам вновь надо украсить фасад дома: используя эти фигуры. Но мишка оставил нам инструкцию как украсить.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«Вначале надо поставить большой куб, на него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цилиндр, а сверху положить маленький шар».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35AA8-D4F0-46C0-991D-503D6175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77" y="1107396"/>
            <a:ext cx="5340742" cy="4660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479DB9-B335-4B75-9F5F-E03BB722C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64" y="5415811"/>
            <a:ext cx="5413557" cy="14421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18A2ED-D7E9-4884-A258-BA6045E22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134" y="5221509"/>
            <a:ext cx="1278406" cy="1155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08E327-B30E-4B2F-85EF-21917624F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8870" y="5592042"/>
            <a:ext cx="1145533" cy="11491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AB879E-5B72-4527-87E3-9ADA173D3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5704" y="5688690"/>
            <a:ext cx="1115665" cy="11187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9CCDC1-F803-4DA4-B330-CBCBCB43A5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44" r="18931"/>
          <a:stretch/>
        </p:blipFill>
        <p:spPr>
          <a:xfrm>
            <a:off x="10567692" y="2519156"/>
            <a:ext cx="1495669" cy="29812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503974-FA8E-415C-B6EE-680B2DFFD2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358"/>
          <a:stretch/>
        </p:blipFill>
        <p:spPr>
          <a:xfrm>
            <a:off x="4553046" y="3268254"/>
            <a:ext cx="1624656" cy="25544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9688FC-8116-4F4A-9272-0FA13441F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214" y="5053127"/>
            <a:ext cx="1103472" cy="11949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B5BF630-6136-4F5C-8EF2-C256E8DB0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9616" y="3216433"/>
            <a:ext cx="1353429" cy="13290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875A82-903A-45D6-8754-426D82303C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117" y="3526176"/>
            <a:ext cx="920576" cy="87090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CAEDFF-0C13-4100-9674-39B620EA4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8414" y="5075010"/>
            <a:ext cx="938865" cy="85069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1AC06B-4DCC-45F6-92C1-864A2F3CC4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427" y="2390014"/>
            <a:ext cx="432854" cy="43285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EABDDEC-0878-4D2E-9B0E-AC2A0E4D79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7071" y="2579797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5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98782-B45C-46D4-BBF4-41423D19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5FE6E0-EF4D-4831-9659-2D9989FF39D7}"/>
              </a:ext>
            </a:extLst>
          </p:cNvPr>
          <p:cNvSpPr txBox="1"/>
          <p:nvPr/>
        </p:nvSpPr>
        <p:spPr>
          <a:xfrm>
            <a:off x="2321169" y="262307"/>
            <a:ext cx="711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0F10A-9F8B-413E-8724-7894EB89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5959">
            <a:off x="3425806" y="3021685"/>
            <a:ext cx="1268944" cy="10583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27A64-5E80-4EDC-83C3-76789536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514" y="4793216"/>
            <a:ext cx="1424412" cy="1424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9B47D8-8550-4447-ABD0-64BED5BB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008" y="5146603"/>
            <a:ext cx="1424413" cy="14244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C4C02-45CF-4E19-93EA-368BECAF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04" y="2694185"/>
            <a:ext cx="1224774" cy="1105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82524C-ED54-4EB8-9239-56C0B25FF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116" y="4935778"/>
            <a:ext cx="1521586" cy="1281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0588B-B169-4F4C-A1D1-567B5DF92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1422" y="2430686"/>
            <a:ext cx="1555424" cy="1360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0A8827-598E-4F24-8834-88C853153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3486" y="4320897"/>
            <a:ext cx="1353429" cy="13290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B3FEF0-61D5-4949-8844-4901FCCCE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828" y="3429000"/>
            <a:ext cx="705279" cy="7052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42C6EB-13AC-4C25-8588-032EE3B0F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2590" y="3884995"/>
            <a:ext cx="920576" cy="8718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165C2F-69DB-423B-AD2A-3DB1E192EE15}"/>
              </a:ext>
            </a:extLst>
          </p:cNvPr>
          <p:cNvSpPr txBox="1"/>
          <p:nvPr/>
        </p:nvSpPr>
        <p:spPr>
          <a:xfrm>
            <a:off x="222539" y="854561"/>
            <a:ext cx="106903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Сегодня задания, по моему мнению, были сложными.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мы со всеми заданиями справились?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какое задание тебе понравилось?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что оказалось для тебя сложным?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Молодцы, ребята. Вы самые старательные и умные детки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4666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368</Words>
  <Application>Microsoft Office PowerPoint</Application>
  <PresentationFormat>Широкоэкранный</PresentationFormat>
  <Paragraphs>35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12</cp:revision>
  <dcterms:created xsi:type="dcterms:W3CDTF">2021-05-15T07:33:12Z</dcterms:created>
  <dcterms:modified xsi:type="dcterms:W3CDTF">2021-05-24T10:00:25Z</dcterms:modified>
</cp:coreProperties>
</file>