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66" r:id="rId4"/>
    <p:sldId id="265" r:id="rId5"/>
    <p:sldId id="264" r:id="rId6"/>
    <p:sldId id="263" r:id="rId7"/>
    <p:sldId id="262" r:id="rId8"/>
    <p:sldId id="261" r:id="rId9"/>
    <p:sldId id="260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s://cloud.prezentacii.org/18/06/53899/images/screen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2" name="Picture 4" descr="https://img-fotki.yandex.ru/get/6720/121447594.4a9/0_e7061_77fc362_X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09528"/>
            <a:ext cx="3347864" cy="42484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2555776" y="162880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Познавательное занятие</a:t>
            </a:r>
          </a:p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старшей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группе</a:t>
            </a:r>
          </a:p>
          <a:p>
            <a:pPr algn="ctr"/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754876" y="3398223"/>
            <a:ext cx="43935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Больше, меньше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16216" y="5085184"/>
            <a:ext cx="22139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Подготовили: 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Аллабердина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Р.З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Тонконогова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М.А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loud.prezentacii.org/18/09/74149/images/screen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907704" y="404664"/>
            <a:ext cx="554461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Молодцы, все правильно выполнили.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Ребята, что мы сегодня с вами узнали нового? Какие знаки нам принес Незнайка, что они означают? Вам понравилось?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48953" y="2686222"/>
            <a:ext cx="5050526" cy="27620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loud.prezentacii.org/18/09/74149/images/screen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051720" y="548680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Ребята, к нам сегодня пришел очень необычный гость. Узнали его?</a:t>
            </a:r>
            <a:endParaRPr lang="ru-RU" sz="2400" b="1" dirty="0"/>
          </a:p>
        </p:txBody>
      </p:sp>
      <p:pic>
        <p:nvPicPr>
          <p:cNvPr id="1028" name="Picture 4" descr="https://yt3.ggpht.com/a/AATXAJwhfcelAX_tdX5_kgBJp09wLio9ZS03p6V96QeBQg=s900-c-k-c0xffffffff-no-rj-m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2656"/>
            <a:ext cx="2088232" cy="2088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195736" y="1412776"/>
            <a:ext cx="554461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Да, это Незнайка, он из сказочной страны. Он живет в сказочной стране, и сегодня утром выходя из своего домика, он обнаружил какие-то странные, непонятные знаки. Он даже испугался, он думал, думал – ничего не придумал, поэтому взял эти загадочные знаки и бегом к нам, за помощью…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1" name="Picture 7" descr="https://avatars.mds.yandex.net/get-zen_doc/95163/pub_5d1485c13c083200afc2c053_5d1486430e660100b0b57ad3/scale_12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4149080"/>
            <a:ext cx="2880320" cy="24292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loud.prezentacii.org/18/09/74149/images/screen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483768" y="764704"/>
            <a:ext cx="42797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Поможем нашему гостю? </a:t>
            </a:r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1628800"/>
            <a:ext cx="28455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Сколько </a:t>
            </a:r>
            <a:r>
              <a:rPr lang="ru-RU" sz="2400" b="1" dirty="0" smtClean="0">
                <a:solidFill>
                  <a:srgbClr val="002060"/>
                </a:solidFill>
              </a:rPr>
              <a:t>квадратов</a:t>
            </a:r>
            <a:r>
              <a:rPr lang="ru-RU" dirty="0" smtClean="0"/>
              <a:t>?</a:t>
            </a:r>
            <a:endParaRPr lang="ru-RU" dirty="0"/>
          </a:p>
        </p:txBody>
      </p:sp>
      <p:pic>
        <p:nvPicPr>
          <p:cNvPr id="15362" name="Picture 2" descr="https://cdn.sm-news.ru/wp-content/uploads/2020/09/23/43024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204864"/>
            <a:ext cx="1584176" cy="1188132"/>
          </a:xfrm>
          <a:prstGeom prst="rect">
            <a:avLst/>
          </a:prstGeom>
          <a:noFill/>
        </p:spPr>
      </p:pic>
      <p:pic>
        <p:nvPicPr>
          <p:cNvPr id="8" name="Picture 2" descr="https://cdn.sm-news.ru/wp-content/uploads/2020/09/23/43024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2204864"/>
            <a:ext cx="1584176" cy="1188132"/>
          </a:xfrm>
          <a:prstGeom prst="rect">
            <a:avLst/>
          </a:prstGeom>
          <a:noFill/>
        </p:spPr>
      </p:pic>
      <p:pic>
        <p:nvPicPr>
          <p:cNvPr id="9" name="Picture 2" descr="https://cdn.sm-news.ru/wp-content/uploads/2020/09/23/43024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204864"/>
            <a:ext cx="1584176" cy="1188132"/>
          </a:xfrm>
          <a:prstGeom prst="rect">
            <a:avLst/>
          </a:prstGeom>
          <a:noFill/>
        </p:spPr>
      </p:pic>
      <p:pic>
        <p:nvPicPr>
          <p:cNvPr id="10" name="Picture 2" descr="https://cdn.sm-news.ru/wp-content/uploads/2020/09/23/43024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2204864"/>
            <a:ext cx="1584176" cy="1188132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7452320" y="2348880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4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12" name="Picture 4" descr="https://yt3.ggpht.com/a/AATXAJwhfcelAX_tdX5_kgBJp09wLio9ZS03p6V96QeBQg=s900-c-k-c0xffffffff-no-rj-m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67128" y="0"/>
            <a:ext cx="2276872" cy="22768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Прямоугольник 12"/>
          <p:cNvSpPr/>
          <p:nvPr/>
        </p:nvSpPr>
        <p:spPr>
          <a:xfrm>
            <a:off x="3411413" y="3501008"/>
            <a:ext cx="2376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Сколько кругов?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5364" name="AutoShape 4" descr="https://www.aftertaster.com/tuotekuvat/1200x1200/variaine_punaine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https://www.aftertaster.com/tuotekuvat/1200x1200/variaine_punaine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368" name="Picture 8" descr="https://im0-tub-ru.yandex.net/i?id=987c97b760c7e39461d5401853d3ce98&amp;n=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4149080"/>
            <a:ext cx="1080120" cy="1080120"/>
          </a:xfrm>
          <a:prstGeom prst="rect">
            <a:avLst/>
          </a:prstGeom>
          <a:noFill/>
        </p:spPr>
      </p:pic>
      <p:pic>
        <p:nvPicPr>
          <p:cNvPr id="18" name="Picture 8" descr="https://im0-tub-ru.yandex.net/i?id=987c97b760c7e39461d5401853d3ce98&amp;n=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3768" y="4149080"/>
            <a:ext cx="1080120" cy="1080120"/>
          </a:xfrm>
          <a:prstGeom prst="rect">
            <a:avLst/>
          </a:prstGeom>
          <a:noFill/>
        </p:spPr>
      </p:pic>
      <p:pic>
        <p:nvPicPr>
          <p:cNvPr id="19" name="Picture 8" descr="https://im0-tub-ru.yandex.net/i?id=987c97b760c7e39461d5401853d3ce98&amp;n=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4149080"/>
            <a:ext cx="1080120" cy="1080120"/>
          </a:xfrm>
          <a:prstGeom prst="rect">
            <a:avLst/>
          </a:prstGeom>
          <a:noFill/>
        </p:spPr>
      </p:pic>
      <p:pic>
        <p:nvPicPr>
          <p:cNvPr id="20" name="Picture 8" descr="https://im0-tub-ru.yandex.net/i?id=987c97b760c7e39461d5401853d3ce98&amp;n=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4149080"/>
            <a:ext cx="1080120" cy="1080120"/>
          </a:xfrm>
          <a:prstGeom prst="rect">
            <a:avLst/>
          </a:prstGeom>
          <a:noFill/>
        </p:spPr>
      </p:pic>
      <p:pic>
        <p:nvPicPr>
          <p:cNvPr id="21" name="Picture 8" descr="https://im0-tub-ru.yandex.net/i?id=987c97b760c7e39461d5401853d3ce98&amp;n=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4149080"/>
            <a:ext cx="1080120" cy="1080120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7740352" y="4221088"/>
            <a:ext cx="4972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</a:rPr>
              <a:t>5</a:t>
            </a:r>
            <a:endParaRPr lang="ru-RU" sz="4800" b="1" dirty="0">
              <a:solidFill>
                <a:srgbClr val="7030A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123728" y="5517232"/>
            <a:ext cx="55446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Чего больше? </a:t>
            </a:r>
            <a:endParaRPr lang="ru-RU" b="1" dirty="0" smtClean="0">
              <a:solidFill>
                <a:schemeClr val="accent1"/>
              </a:solidFill>
            </a:endParaRPr>
          </a:p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Как </a:t>
            </a:r>
            <a:r>
              <a:rPr lang="ru-RU" b="1" dirty="0" smtClean="0">
                <a:solidFill>
                  <a:schemeClr val="accent1"/>
                </a:solidFill>
              </a:rPr>
              <a:t>вы узнали, что кругов больше? </a:t>
            </a:r>
            <a:endParaRPr lang="ru-RU" b="1" dirty="0" smtClean="0">
              <a:solidFill>
                <a:schemeClr val="accent1"/>
              </a:solidFill>
            </a:endParaRPr>
          </a:p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Значит </a:t>
            </a:r>
            <a:r>
              <a:rPr lang="ru-RU" b="1" dirty="0" smtClean="0">
                <a:solidFill>
                  <a:schemeClr val="accent1"/>
                </a:solidFill>
              </a:rPr>
              <a:t>у нас квадратов меньше, чем кругов.</a:t>
            </a:r>
            <a:endParaRPr lang="ru-RU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22" grpId="0" build="p"/>
      <p:bldP spid="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loud.prezentacii.org/18/09/74149/images/screen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71600" y="1340768"/>
            <a:ext cx="712879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Вот тут и пригодятся необычные знаки нашего гостя. Давайте рассмотрим повнимательней, посмотрите какие они не обычные, один конец остренький, как хвостику птички, а другой раскрывается как клювик, и вот этот клювик всегда смотрит туда, где больше еды, зернышек, и поворачивается хвостиком туда, где меньше еды. А в математике, этот знак означает меньше. Он дружит с цифрами и стоит между ними. Но этот знак, как и птичка, своим острым уголком всегда показывает на меньшее число. Поставим между нашими цифрами нужный знак.</a:t>
            </a:r>
            <a:endParaRPr lang="ru-RU" b="1" dirty="0"/>
          </a:p>
        </p:txBody>
      </p:sp>
      <p:pic>
        <p:nvPicPr>
          <p:cNvPr id="16386" name="Picture 2" descr="https://shkolala.ru/wp-content/uploads/2017/12/miniatyura_obrazets-min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188640"/>
            <a:ext cx="2232248" cy="10046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2339752" y="41490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rgbClr val="00B0F0"/>
                </a:solidFill>
              </a:rPr>
              <a:t>Давайте прочитаем нашу запись: </a:t>
            </a:r>
            <a:endParaRPr lang="ru-RU" b="1" dirty="0" smtClean="0">
              <a:solidFill>
                <a:srgbClr val="00B0F0"/>
              </a:solidFill>
            </a:endParaRPr>
          </a:p>
          <a:p>
            <a:pPr algn="ctr"/>
            <a:r>
              <a:rPr lang="ru-RU" b="1" dirty="0" smtClean="0">
                <a:solidFill>
                  <a:srgbClr val="00B0F0"/>
                </a:solidFill>
              </a:rPr>
              <a:t>4 </a:t>
            </a:r>
            <a:r>
              <a:rPr lang="ru-RU" b="1" dirty="0" smtClean="0">
                <a:solidFill>
                  <a:srgbClr val="00B0F0"/>
                </a:solidFill>
              </a:rPr>
              <a:t>меньше 5.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5856" y="5157192"/>
            <a:ext cx="22942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4            5</a:t>
            </a:r>
            <a:endParaRPr lang="ru-RU" sz="4400" b="1" dirty="0">
              <a:solidFill>
                <a:srgbClr val="FF0000"/>
              </a:solidFill>
            </a:endParaRPr>
          </a:p>
        </p:txBody>
      </p:sp>
      <p:pic>
        <p:nvPicPr>
          <p:cNvPr id="16388" name="Picture 4" descr="https://steamuserimages-a.akamaihd.net/ugc/927051318429916590/B7814A79C35AABA7520C60B9B15DEB308DDC42AC/?imw=512&amp;amp;imh=512&amp;amp;ima=fit&amp;amp;impolicy=Letterbox&amp;amp;imcolor=%23000000&amp;amp;letterbox=tru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5229200"/>
            <a:ext cx="548680" cy="548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loud.prezentacii.org/18/09/74149/images/screen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619672" y="764704"/>
            <a:ext cx="61744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А сейчас мы добавим один квадрат, и уберем один круг. Сколько стало квадратов? Сколько стало кругов? Какой знак нужно поставить? </a:t>
            </a:r>
            <a:endParaRPr lang="ru-RU" sz="2400" b="1" dirty="0"/>
          </a:p>
        </p:txBody>
      </p:sp>
      <p:pic>
        <p:nvPicPr>
          <p:cNvPr id="6" name="Picture 2" descr="https://cdn.sm-news.ru/wp-content/uploads/2020/09/23/43024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492896"/>
            <a:ext cx="1584176" cy="1188132"/>
          </a:xfrm>
          <a:prstGeom prst="rect">
            <a:avLst/>
          </a:prstGeom>
          <a:noFill/>
        </p:spPr>
      </p:pic>
      <p:pic>
        <p:nvPicPr>
          <p:cNvPr id="7" name="Picture 2" descr="https://cdn.sm-news.ru/wp-content/uploads/2020/09/23/43024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2492896"/>
            <a:ext cx="1584176" cy="1188132"/>
          </a:xfrm>
          <a:prstGeom prst="rect">
            <a:avLst/>
          </a:prstGeom>
          <a:noFill/>
        </p:spPr>
      </p:pic>
      <p:pic>
        <p:nvPicPr>
          <p:cNvPr id="8" name="Picture 2" descr="https://cdn.sm-news.ru/wp-content/uploads/2020/09/23/43024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2492896"/>
            <a:ext cx="1584176" cy="1188132"/>
          </a:xfrm>
          <a:prstGeom prst="rect">
            <a:avLst/>
          </a:prstGeom>
          <a:noFill/>
        </p:spPr>
      </p:pic>
      <p:pic>
        <p:nvPicPr>
          <p:cNvPr id="9" name="Picture 2" descr="https://cdn.sm-news.ru/wp-content/uploads/2020/09/23/43024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2492896"/>
            <a:ext cx="1584176" cy="1188132"/>
          </a:xfrm>
          <a:prstGeom prst="rect">
            <a:avLst/>
          </a:prstGeom>
          <a:noFill/>
        </p:spPr>
      </p:pic>
      <p:pic>
        <p:nvPicPr>
          <p:cNvPr id="10" name="Picture 2" descr="https://cdn.sm-news.ru/wp-content/uploads/2020/09/23/43024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2492896"/>
            <a:ext cx="1584176" cy="1188132"/>
          </a:xfrm>
          <a:prstGeom prst="rect">
            <a:avLst/>
          </a:prstGeom>
          <a:noFill/>
        </p:spPr>
      </p:pic>
      <p:pic>
        <p:nvPicPr>
          <p:cNvPr id="11" name="Picture 2" descr="https://cdn.sm-news.ru/wp-content/uploads/2020/09/23/43024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2492896"/>
            <a:ext cx="1584176" cy="1188132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244408" y="2636912"/>
            <a:ext cx="4700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5</a:t>
            </a:r>
            <a:endParaRPr lang="ru-RU" sz="4400" b="1" dirty="0">
              <a:solidFill>
                <a:srgbClr val="FF0000"/>
              </a:solidFill>
            </a:endParaRPr>
          </a:p>
        </p:txBody>
      </p:sp>
      <p:pic>
        <p:nvPicPr>
          <p:cNvPr id="13" name="Picture 8" descr="https://im0-tub-ru.yandex.net/i?id=987c97b760c7e39461d5401853d3ce98&amp;n=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4005064"/>
            <a:ext cx="1080120" cy="1080120"/>
          </a:xfrm>
          <a:prstGeom prst="rect">
            <a:avLst/>
          </a:prstGeom>
          <a:noFill/>
        </p:spPr>
      </p:pic>
      <p:pic>
        <p:nvPicPr>
          <p:cNvPr id="14" name="Picture 8" descr="https://im0-tub-ru.yandex.net/i?id=987c97b760c7e39461d5401853d3ce98&amp;n=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4005064"/>
            <a:ext cx="1080120" cy="1080120"/>
          </a:xfrm>
          <a:prstGeom prst="rect">
            <a:avLst/>
          </a:prstGeom>
          <a:noFill/>
        </p:spPr>
      </p:pic>
      <p:pic>
        <p:nvPicPr>
          <p:cNvPr id="15" name="Picture 8" descr="https://im0-tub-ru.yandex.net/i?id=987c97b760c7e39461d5401853d3ce98&amp;n=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4005064"/>
            <a:ext cx="1080120" cy="1080120"/>
          </a:xfrm>
          <a:prstGeom prst="rect">
            <a:avLst/>
          </a:prstGeom>
          <a:noFill/>
        </p:spPr>
      </p:pic>
      <p:pic>
        <p:nvPicPr>
          <p:cNvPr id="16" name="Picture 8" descr="https://im0-tub-ru.yandex.net/i?id=987c97b760c7e39461d5401853d3ce98&amp;n=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4005064"/>
            <a:ext cx="1080120" cy="1080120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7020272" y="4221088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4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491880" y="5661248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accent5"/>
                </a:solidFill>
              </a:rPr>
              <a:t>5              4</a:t>
            </a:r>
            <a:endParaRPr lang="ru-RU" sz="4000" b="1" dirty="0">
              <a:solidFill>
                <a:schemeClr val="accent5"/>
              </a:solidFill>
            </a:endParaRPr>
          </a:p>
        </p:txBody>
      </p:sp>
      <p:pic>
        <p:nvPicPr>
          <p:cNvPr id="18434" name="Picture 2" descr="https://pbs.twimg.com/media/EZa3563WsAInU4j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920" y="5417840"/>
            <a:ext cx="1567663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loud.prezentacii.org/18/09/74149/images/screen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9458" name="Picture 2" descr="https://im0-tub-ru.yandex.net/i?id=31d762dadf37b4b4a42076cc42978f85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548680"/>
            <a:ext cx="7842483" cy="5877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loud.prezentacii.org/18/09/74149/images/screen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627784" y="260648"/>
            <a:ext cx="45365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Игра «Дни недели»</a:t>
            </a:r>
            <a:endParaRPr kumimoji="0" lang="ru-RU" sz="32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835696" y="908720"/>
            <a:ext cx="597666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*Назовите первый день недели.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*Сколько дней в неделе?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*Назовите соседей вторника.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*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Назовие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пятый день недели.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*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Назовие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соседей субботы.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4" name="Picture 4" descr="https://pickimage.ru/wp-content/uploads/2018/11/dninedeli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3212976"/>
            <a:ext cx="6048672" cy="34477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loud.prezentacii.org/18/09/74149/images/screen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475656" y="260648"/>
            <a:ext cx="62464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Молодцы ребята. Незнайка запутался с геометрическими фигурами. Помогите назвать их.</a:t>
            </a:r>
            <a:endParaRPr lang="ru-RU" sz="2400" b="1" dirty="0"/>
          </a:p>
        </p:txBody>
      </p:sp>
      <p:pic>
        <p:nvPicPr>
          <p:cNvPr id="21506" name="Picture 2" descr="http://school-teacherspb.ru/images/Pic/Plakat/Figura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340768"/>
            <a:ext cx="6552728" cy="46330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843808" y="5805264"/>
            <a:ext cx="410445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Сосчитайте фигуры. Какой цифрой обозначим?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12360" y="5301208"/>
            <a:ext cx="6142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6</a:t>
            </a:r>
            <a:endParaRPr lang="ru-RU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loud.prezentacii.org/18/09/74149/images/screen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331640" y="260648"/>
            <a:ext cx="633670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Ребята давайте поиграем вместе с Незнайкой?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Игра «Больше, меньше», поставьте знак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4" descr="https://yt3.ggpht.com/a/AATXAJwhfcelAX_tdX5_kgBJp09wLio9ZS03p6V96QeBQg=s900-c-k-c0xffffffff-no-rj-m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5768" y="0"/>
            <a:ext cx="2088232" cy="2088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275856" y="1556792"/>
            <a:ext cx="273630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    </a:t>
            </a:r>
            <a:r>
              <a:rPr kumimoji="0" lang="ru-RU" sz="6000" b="1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5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3       4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1       2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5       4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https://pbs.twimg.com/media/EZa3563WsAInU4j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1693223"/>
            <a:ext cx="792088" cy="799673"/>
          </a:xfrm>
          <a:prstGeom prst="rect">
            <a:avLst/>
          </a:prstGeom>
          <a:noFill/>
        </p:spPr>
      </p:pic>
      <p:pic>
        <p:nvPicPr>
          <p:cNvPr id="9" name="Picture 2" descr="https://pbs.twimg.com/media/EZa3563WsAInU4j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4509120"/>
            <a:ext cx="792088" cy="799673"/>
          </a:xfrm>
          <a:prstGeom prst="rect">
            <a:avLst/>
          </a:prstGeom>
          <a:noFill/>
        </p:spPr>
      </p:pic>
      <p:pic>
        <p:nvPicPr>
          <p:cNvPr id="10" name="Picture 4" descr="https://steamuserimages-a.akamaihd.net/ugc/927051318429916590/B7814A79C35AABA7520C60B9B15DEB308DDC42AC/?imw=512&amp;amp;imh=512&amp;amp;ima=fit&amp;amp;impolicy=Letterbox&amp;amp;imcolor=%23000000&amp;amp;letterbox=tru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2852936"/>
            <a:ext cx="332656" cy="332656"/>
          </a:xfrm>
          <a:prstGeom prst="rect">
            <a:avLst/>
          </a:prstGeom>
          <a:noFill/>
        </p:spPr>
      </p:pic>
      <p:pic>
        <p:nvPicPr>
          <p:cNvPr id="11" name="Picture 4" descr="https://steamuserimages-a.akamaihd.net/ugc/927051318429916590/B7814A79C35AABA7520C60B9B15DEB308DDC42AC/?imw=512&amp;amp;imh=512&amp;amp;ima=fit&amp;amp;impolicy=Letterbox&amp;amp;imcolor=%23000000&amp;amp;letterbox=tru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3717032"/>
            <a:ext cx="360040" cy="360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365</Words>
  <Application>Microsoft Office PowerPoint</Application>
  <PresentationFormat>Экран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Лилия</dc:creator>
  <cp:lastModifiedBy>Лилия</cp:lastModifiedBy>
  <cp:revision>14</cp:revision>
  <dcterms:created xsi:type="dcterms:W3CDTF">2020-12-19T06:47:29Z</dcterms:created>
  <dcterms:modified xsi:type="dcterms:W3CDTF">2020-12-19T07:46:52Z</dcterms:modified>
</cp:coreProperties>
</file>