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61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00.infourok.ru/images/doc/191/218654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2492896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в старшей группе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тему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Деление круга на четыре равные части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5229200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lvl="0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pPr lvl="0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836712"/>
            <a:ext cx="504056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мы учились делать?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--Какие задания выполняли?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-Какие из них у вас вызвали затруднение?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больше всего вам понравилось?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image.freepik.com/free-vector/child-thinking-with-a-question-or-doubt_7710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404664"/>
            <a:ext cx="29996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отгадайте загадку: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63688" y="1196752"/>
            <a:ext cx="30243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углов у меня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похож на блюдце я,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тарелку и на крышку,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кольцо, на колесо.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же я такой, друзья?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вы меня!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s://teleporto.ru/images/detailed/14657/1021869767.jpg?t=1524027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1440160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3789040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мы научимся делить круг на равные части и учить называть части и сравнивать целое и часть.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1680" y="3068960"/>
            <a:ext cx="6768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-Сколько частей получилось?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называется каждая часть?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(половина круга или 1/2)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больше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целый круг или его часть?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меньше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1/2 круга или целый круг?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получить 4 равные части?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-Правильно, надо каждую половину разрезать еще раз пополам.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-Сколько частей получилось?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можно назвать каждую часть?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(одна четвертая)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больше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целый круг или 1/4 часть?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меньше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1/4 круга или 1/2 круга.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60648"/>
            <a:ext cx="51125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нужно разделить круг на 4 равные части.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ttps://sad-raduga.my1.ru/virtual_kc/2020/krivcova-m-v/igraem_v_matematiku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55776" y="692696"/>
            <a:ext cx="4762500" cy="233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ds03.infourok.ru/uploads/ex/093c/0000304b-d9b7a0b0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6812"/>
            <a:ext cx="8136904" cy="610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332656"/>
            <a:ext cx="266944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«Назови числа»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83768" y="980728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Назовите соседей числа 3, числа 7?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Число, которое стоит перед числом 6?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Число, которое стоит после числа 8?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-Число, которое стоит перед числом 10?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ttps://ds03.infourok.ru/uploads/ex/12e1/0003e370-d686a0a5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5904656" cy="442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7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692696"/>
            <a:ext cx="68407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Ребята, перед вами прямоугольники разного цвета и высоты. Посчитаем, сколько фигур?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.stack.imgur.com/JZZm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39937" y="5497567"/>
            <a:ext cx="866120" cy="61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im0-tub-ru.yandex.net/i?id=5d025e640a7a97bf46da58e47907c2c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83868" y="5049180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ds05.infourok.ru/uploads/ex/064f/0013a1d6-c566299f/img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4355976" y="4941168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s://fs00.infourok.ru/images/doc/164/188603/hello_html_6813f0b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439822" y="4040898"/>
            <a:ext cx="3347864" cy="111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https://upload.wikimedia.org/wikipedia/commons/thumb/e/e0/Rectangle_example.svg/1599px-Rectangle_exampl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639370" y="4881910"/>
            <a:ext cx="18257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14" descr="https://studfile.net/html/2706/1226/html_brY9UhqkAE.i6Xx/htmlconvd-Pj0J8650x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83199" y="4449448"/>
            <a:ext cx="2760977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995936" y="2276872"/>
            <a:ext cx="44279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по счету стоит желтый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прямоугольник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по счету стоит сиреневый прямоугольник?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по счету стоит синий?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по счету стоит самый высокий?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по счету стоит самый низкий?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55776" y="404664"/>
            <a:ext cx="432048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Молодцы, все справились с заданием.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 предлагаю игру "Найди пару"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s://i.pinimg.com/originals/20/25/20/202520836d284100130115d93e2b38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80802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260648"/>
            <a:ext cx="626469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Назовите, где расположены геометрические фигуры относительно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езнайки.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fs.znanio.ru/methodology/images/60/5a/605ac3482544b3929ae9e7b1914e5e659ce97f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560840" cy="567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pinimg.com/originals/fa/8f/2e/fa8f2ef2451ff6e0cc47e6b316daf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620688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Ребята, предлагаю построить из конструкта машину.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mitoy.ru/upload/iblock/0ec/0ecbfeddf3b0497d3317a026a10ade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3112815" cy="280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7960777a-2fd1-4b07-8bbb-896e98c4659c.selcdn.net/upload/prod_add2/687/product-26968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45024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polesie-igrushki.ru/upload/iblock/8de/8de591eb3f3f798b7ec961995fe3fa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96752"/>
            <a:ext cx="3240360" cy="268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333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24</cp:revision>
  <dcterms:created xsi:type="dcterms:W3CDTF">2021-03-26T09:02:54Z</dcterms:created>
  <dcterms:modified xsi:type="dcterms:W3CDTF">2021-03-29T08:07:27Z</dcterms:modified>
</cp:coreProperties>
</file>