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2" r:id="rId5"/>
    <p:sldId id="261" r:id="rId6"/>
    <p:sldId id="259" r:id="rId7"/>
    <p:sldId id="258" r:id="rId8"/>
    <p:sldId id="266" r:id="rId9"/>
    <p:sldId id="265" r:id="rId10"/>
    <p:sldId id="264" r:id="rId11"/>
    <p:sldId id="267" r:id="rId12"/>
    <p:sldId id="26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im0-tub-ru.yandex.net/i?id=d4cc45ca60a3cf36d2f6ce145b44233f&amp;n=13&amp;exp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06783"/>
          </a:xfrm>
          <a:prstGeom prst="rect">
            <a:avLst/>
          </a:prstGeom>
          <a:noFill/>
        </p:spPr>
      </p:pic>
      <p:pic>
        <p:nvPicPr>
          <p:cNvPr id="2052" name="Picture 4" descr="https://e7.pngegg.com/pngimages/524/374/png-clipart-multicolored-math-illustration-vedic-mathematics-euclidean-children-discuss-math-child-paint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339752" y="1556792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Познавательное занятие</a:t>
            </a:r>
          </a:p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старшей группе</a:t>
            </a:r>
          </a:p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000" b="1" dirty="0" smtClean="0"/>
              <a:t>Дни недели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88224" y="5934670"/>
            <a:ext cx="23580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Подготовили: </a:t>
            </a:r>
          </a:p>
          <a:p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Аллабердина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Р.З</a:t>
            </a:r>
          </a:p>
          <a:p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Тонконогова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М.А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mediaurok.ucoz.net/kliparti/2/ramka_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2127"/>
          </a:xfrm>
          <a:prstGeom prst="rect">
            <a:avLst/>
          </a:prstGeom>
          <a:noFill/>
        </p:spPr>
      </p:pic>
      <p:pic>
        <p:nvPicPr>
          <p:cNvPr id="18436" name="Picture 4" descr="http://zero50x.myjino.ru/allpic/32/13328-img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476672"/>
            <a:ext cx="6192688" cy="46445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1115616" y="5373216"/>
            <a:ext cx="7240444" cy="5847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Какой по счету волк? Кто стоит перед лисой? Какая по счету белка?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Сколько всего зверей?</a:t>
            </a:r>
            <a:endParaRPr kumimoji="0" lang="ru-RU" sz="16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mediaurok.ucoz.net/kliparti/2/ramka_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2127"/>
          </a:xfrm>
          <a:prstGeom prst="rect">
            <a:avLst/>
          </a:prstGeom>
          <a:noFill/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827584" y="692696"/>
            <a:ext cx="6858802" cy="70788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Молодцы ребята!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Предлагаю для наших гостей нарисовать угощения.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3" name="Picture 3" descr="https://svetlica-mama-blogger.ru/wp-content/uploads/2018/09/656x492ximg8-800x600.jpg.pagespeed.ic.VK0NYDGmH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556792"/>
            <a:ext cx="6248400" cy="4686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mediaurok.ucoz.net/kliparti/2/ramka_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2127"/>
          </a:xfrm>
          <a:prstGeom prst="rect">
            <a:avLst/>
          </a:prstGeom>
          <a:noFill/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547664" y="908720"/>
            <a:ext cx="6609886" cy="190821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Ребята, а кто был у нас в гостях, из какой сказки? 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Что мы делали сегодня на занятии?</a:t>
            </a:r>
            <a:endParaRPr kumimoji="0" lang="ru-RU" sz="20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Что запомнилось?</a:t>
            </a:r>
            <a:endParaRPr kumimoji="0" lang="ru-RU" sz="20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Что же мы сегодня нового узнали?</a:t>
            </a:r>
            <a:endParaRPr kumimoji="0" lang="ru-RU" sz="20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 сейчас покажите, какое у вас настроение.</a:t>
            </a:r>
            <a:endParaRPr kumimoji="0" lang="ru-RU" sz="20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356992"/>
            <a:ext cx="4476840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mediaurok.ucoz.net/kliparti/2/ramka_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212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259632" y="404665"/>
            <a:ext cx="646246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Дети сегодня к нам на занятие пришли очень интересные гости. Узнаем и увидим мы их, только когда отгадаем загадку. Слушайте внимательно: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483768" y="1988840"/>
            <a:ext cx="358214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Сидит в корзинке девочка </a:t>
            </a:r>
            <a:br>
              <a:rPr lang="ru-RU" sz="2000" dirty="0" smtClean="0"/>
            </a:br>
            <a:r>
              <a:rPr lang="ru-RU" sz="2000" dirty="0" smtClean="0"/>
              <a:t>У Мишки за спиной </a:t>
            </a:r>
            <a:br>
              <a:rPr lang="ru-RU" sz="2000" dirty="0" smtClean="0"/>
            </a:br>
            <a:r>
              <a:rPr lang="ru-RU" sz="2000" dirty="0" smtClean="0"/>
              <a:t>Он сам того не ведая </a:t>
            </a:r>
            <a:br>
              <a:rPr lang="ru-RU" sz="2000" dirty="0" smtClean="0"/>
            </a:br>
            <a:r>
              <a:rPr lang="ru-RU" sz="2000" dirty="0" smtClean="0"/>
              <a:t>Несет ее домой.</a:t>
            </a: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30" name="Picture 6" descr="https://i.ytimg.com/vi/eAuz1XZ787c/maxresdefau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3789040"/>
            <a:ext cx="4776531" cy="26867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2411760" y="3212976"/>
            <a:ext cx="42854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Из какой сказки гости, ребята?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mediaurok.ucoz.net/kliparti/2/ramka_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212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03648" y="332656"/>
            <a:ext cx="67687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Да, действительно, эта сказка называется Маша и Медведь. А вот и они. Маша и Медведь мне рассказали, что скучно им стало в лесу, и они решили прийти к ребятам в детский сад и поиграть с вами. Дело в том, что Маша и Медведь очень любят у себя в лесном домике заниматься математикой. Но есть у них и такие задания, с которыми они справиться не могут. Дети, давайте мы им поможем? Согласны? </a:t>
            </a:r>
            <a:r>
              <a:rPr lang="ru-RU" sz="2400" dirty="0" smtClean="0"/>
              <a:t> </a:t>
            </a:r>
            <a:endParaRPr lang="ru-RU" sz="2400" dirty="0"/>
          </a:p>
        </p:txBody>
      </p:sp>
      <p:pic>
        <p:nvPicPr>
          <p:cNvPr id="22530" name="Picture 2" descr="https://yandex.ru/images/_crpd/kM5mg0230/35859a8s/xoEFP_RygbkxfqC8J4Hm1m92AhXvjScK22tRpAvIVCHefmMOj9_S2GVflFr_YhtMMdhVxKtGcaLqzDwNxMMa3Yb0BS4RU8FM5e-l3LJEFWXM4PDWTDr1DVlp9eGOSEEF34rXKCx-orjyrwWri9f7qhG64kM_hDDBWglfy4Tz2Mr1k-IL97FjjcJ9lw6XcIR3XoNApf66dU8aqkVgretDhggJFRufK4ALAG9kqLtFKekRGfDTHcYxMUuIjnn24krLJFDSuRVyUSzBT5TP5uGUhg7jQ4Wui1dPq2kFcpzZMZc4-7YZD-jjyiEOVPpLtSn7w1sgY0_mQfGKqJ7IxlJpK5Sy0UpkAMNesz6VLyTiZCb_w3BE_KmHT6nZtADfqGMXCulWmvyJMBiTfwdqiBeLu7E4sHOvpLDTuZptK0ZimrrkYoFohKOC7LI-9o13U3WE_hOgRB_ZNM1IiJThrkmixokql3hO2zDp4133S_pmKvihmHJQfWeDsCirfcm0cZhJVQMxecZz8A7BTvaOpVHn922yohU-SUTsuau3U65ac2Yb-vUZjKux2IK_Vjmrt7u6sosDwsy3sxJbS81r1IKK-6aScvsHEwGtsDyVf6XgVjS-cFKkHKll_xsLlzG8-CAFS-nkqn_rkZjj7nZrmadoOULogAEOhALR-mm9WOezukrEoQLKVJJRT8AfxL-X0qT2TdIC5W2rt41ayAYzHjsiVPhalspNObLa0S9kW5tECftzyuOCX-ZjEFoKblgncmqrpXNgS6aRgb1QbSbPdhP1tAyAI5b9SYVcCrqUw_xpIBfKC0dYThmy6iFMVBv69qmLQCiSAW2G4PIqSdyI1GM7eaZzYhm3U3NfoW6lbLeAJzRscaA1HJiGj9radwAdmvEmibvX-zypwYtQ_bTaGPZbq9DY8nLNxCOAm5m82KSwWetUowEqNxPj_nFdlE4VEJXHn_Hz50-5pI-5WEcRD_uB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3789040"/>
            <a:ext cx="2520280" cy="24291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mediaurok.ucoz.net/kliparti/2/ramka_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2127"/>
          </a:xfrm>
          <a:prstGeom prst="rect">
            <a:avLst/>
          </a:prstGeom>
          <a:noFill/>
        </p:spPr>
      </p:pic>
      <p:pic>
        <p:nvPicPr>
          <p:cNvPr id="20482" name="Picture 2" descr="http://900igr.net/up/datas/82162/0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484784"/>
            <a:ext cx="7168806" cy="5373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411760" y="54868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Смотрите</a:t>
            </a:r>
            <a:r>
              <a:rPr lang="ru-RU" b="1" dirty="0" smtClean="0">
                <a:solidFill>
                  <a:srgbClr val="0070C0"/>
                </a:solidFill>
              </a:rPr>
              <a:t>, что это за волшебные облака</a:t>
            </a:r>
            <a:r>
              <a:rPr lang="ru-RU" b="1" dirty="0" smtClean="0">
                <a:solidFill>
                  <a:srgbClr val="0070C0"/>
                </a:solidFill>
              </a:rPr>
              <a:t>? </a:t>
            </a:r>
            <a:r>
              <a:rPr lang="ru-RU" b="1" dirty="0" smtClean="0">
                <a:solidFill>
                  <a:srgbClr val="0070C0"/>
                </a:solidFill>
              </a:rPr>
              <a:t/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Сколько </a:t>
            </a:r>
            <a:r>
              <a:rPr lang="ru-RU" b="1" dirty="0" smtClean="0">
                <a:solidFill>
                  <a:srgbClr val="0070C0"/>
                </a:solidFill>
              </a:rPr>
              <a:t>дней в неделе? 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Давайте </a:t>
            </a:r>
            <a:r>
              <a:rPr lang="ru-RU" b="1" dirty="0" smtClean="0">
                <a:solidFill>
                  <a:srgbClr val="0070C0"/>
                </a:solidFill>
              </a:rPr>
              <a:t>вместе назовем дни недели.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mediaurok.ucoz.net/kliparti/2/ramka_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2127"/>
          </a:xfrm>
          <a:prstGeom prst="rect">
            <a:avLst/>
          </a:prstGeom>
          <a:noFill/>
        </p:spPr>
      </p:pic>
      <p:pic>
        <p:nvPicPr>
          <p:cNvPr id="21506" name="Picture 2" descr="https://mtdata.ru/u30/photoFBC8/20376018319-0/orig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476672"/>
            <a:ext cx="6336704" cy="44832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043608" y="5013176"/>
            <a:ext cx="792088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Сегодня у нас третий день недели. </a:t>
            </a:r>
            <a:endParaRPr lang="ru-RU" b="1" dirty="0" smtClean="0">
              <a:solidFill>
                <a:srgbClr val="0070C0"/>
              </a:solidFill>
            </a:endParaRPr>
          </a:p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Назовите </a:t>
            </a:r>
            <a:r>
              <a:rPr lang="ru-RU" b="1" dirty="0" smtClean="0">
                <a:solidFill>
                  <a:srgbClr val="0070C0"/>
                </a:solidFill>
              </a:rPr>
              <a:t>и покажите какого он цвета. </a:t>
            </a:r>
            <a:endParaRPr lang="ru-RU" b="1" dirty="0" smtClean="0">
              <a:solidFill>
                <a:srgbClr val="0070C0"/>
              </a:solidFill>
            </a:endParaRPr>
          </a:p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А </a:t>
            </a:r>
            <a:r>
              <a:rPr lang="ru-RU" b="1" dirty="0" smtClean="0">
                <a:solidFill>
                  <a:srgbClr val="0070C0"/>
                </a:solidFill>
              </a:rPr>
              <a:t>какой будет завтра день недели, какого он цвета. 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А вчера какой был день недели? Какого цвета?</a:t>
            </a:r>
            <a:r>
              <a:rPr lang="ru-RU" b="1" dirty="0" smtClean="0"/>
              <a:t> 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mediaurok.ucoz.net/kliparti/2/ramka_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2127"/>
          </a:xfrm>
          <a:prstGeom prst="rect">
            <a:avLst/>
          </a:prstGeom>
          <a:noFill/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2699792" y="831775"/>
            <a:ext cx="52565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Игра «Когда это бывает»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827584" y="1484784"/>
            <a:ext cx="784887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Мы выходим по порядку, начинаем зарядку….(Утром)</a:t>
            </a:r>
            <a:endParaRPr kumimoji="0" lang="ru-RU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Мы за стол все дружно сели, первое, второе, третье съели. (Днем)</a:t>
            </a:r>
            <a:endParaRPr kumimoji="0" lang="ru-RU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Когда, ваши папа и мама приходят с работы? (Вечером) </a:t>
            </a:r>
            <a:endParaRPr kumimoji="0" lang="ru-RU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Ужинаем мы вечером, а спим ….(Ночью)</a:t>
            </a:r>
            <a:endParaRPr kumimoji="0" lang="ru-RU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В нашей группе мы соблюдаем режим дня (показываем плакат).</a:t>
            </a:r>
            <a:endParaRPr kumimoji="0" lang="ru-RU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Что раньше – обед или ужин?</a:t>
            </a:r>
            <a:endParaRPr kumimoji="0" lang="ru-RU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Что позже: прогулка или завтрак?</a:t>
            </a:r>
            <a:endParaRPr kumimoji="0" lang="ru-RU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Что раньше полдник или сон в тихий час?</a:t>
            </a:r>
            <a:endParaRPr kumimoji="0" lang="ru-RU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Скажите, пожалуйста, утро, день, вечер, ночь - что составляют? (Сутки)</a:t>
            </a:r>
            <a:endParaRPr kumimoji="0" lang="ru-RU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365104"/>
            <a:ext cx="3187143" cy="17429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mediaurok.ucoz.net/kliparti/2/ramka_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2127"/>
          </a:xfrm>
          <a:prstGeom prst="rect">
            <a:avLst/>
          </a:prstGeom>
          <a:noFill/>
        </p:spPr>
      </p:pic>
      <p:pic>
        <p:nvPicPr>
          <p:cNvPr id="24578" name="Picture 2" descr="https://fs01.urokinachalki.ru/e/002329-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2132856"/>
            <a:ext cx="4464496" cy="3348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115616" y="5445224"/>
            <a:ext cx="66247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B050"/>
                </a:solidFill>
              </a:rPr>
              <a:t>1  2  3  4  5  6  7  8  9  10</a:t>
            </a:r>
            <a:endParaRPr lang="ru-RU" sz="4400" b="1" dirty="0">
              <a:solidFill>
                <a:srgbClr val="00B050"/>
              </a:solidFill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827584" y="692696"/>
            <a:ext cx="749718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Ребята, цифры поссорились и нам нужно с вами их помирить.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Что нужно сделать, чтобы они встали в нужном порядке?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(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Выстроить числовой ряд.)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mediaurok.ucoz.net/kliparti/2/ramka_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2127"/>
          </a:xfrm>
          <a:prstGeom prst="rect">
            <a:avLst/>
          </a:prstGeom>
          <a:noFill/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043608" y="980728"/>
            <a:ext cx="6984776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Физкультминутка «Дни недели»</a:t>
            </a:r>
            <a:endParaRPr lang="ru-RU" sz="2000" dirty="0" smtClean="0">
              <a:solidFill>
                <a:srgbClr val="0070C0"/>
              </a:solidFill>
            </a:endParaRPr>
          </a:p>
          <a:p>
            <a:pPr algn="ctr"/>
            <a:r>
              <a:rPr lang="ru-RU" sz="2000" dirty="0" smtClean="0"/>
              <a:t>В понедельник я купался, (</a:t>
            </a:r>
            <a:r>
              <a:rPr lang="ru-RU" sz="2000" i="1" dirty="0" smtClean="0"/>
              <a:t>Изображаем плавание.)</a:t>
            </a:r>
            <a:endParaRPr lang="ru-RU" sz="2000" dirty="0" smtClean="0"/>
          </a:p>
          <a:p>
            <a:pPr algn="ctr"/>
            <a:r>
              <a:rPr lang="ru-RU" sz="2000" dirty="0" smtClean="0"/>
              <a:t>А во вторник –рисовал. (</a:t>
            </a:r>
            <a:r>
              <a:rPr lang="ru-RU" sz="2000" i="1" dirty="0" smtClean="0"/>
              <a:t>Изображаем рисование.)</a:t>
            </a:r>
            <a:endParaRPr lang="ru-RU" sz="2000" dirty="0" smtClean="0"/>
          </a:p>
          <a:p>
            <a:pPr algn="ctr"/>
            <a:r>
              <a:rPr lang="ru-RU" sz="2000" dirty="0" smtClean="0"/>
              <a:t>В среду долго умывался, (</a:t>
            </a:r>
            <a:r>
              <a:rPr lang="ru-RU" sz="2000" i="1" dirty="0" smtClean="0"/>
              <a:t>Умываемся.)</a:t>
            </a:r>
            <a:endParaRPr lang="ru-RU" sz="2000" dirty="0" smtClean="0"/>
          </a:p>
          <a:p>
            <a:pPr algn="ctr"/>
            <a:r>
              <a:rPr lang="ru-RU" sz="2000" dirty="0" smtClean="0"/>
              <a:t>А в четверг в футбол играл. (</a:t>
            </a:r>
            <a:r>
              <a:rPr lang="ru-RU" sz="2000" i="1" dirty="0" smtClean="0"/>
              <a:t>Бег на месте.)</a:t>
            </a:r>
            <a:endParaRPr lang="ru-RU" sz="2000" dirty="0" smtClean="0"/>
          </a:p>
          <a:p>
            <a:pPr algn="ctr"/>
            <a:r>
              <a:rPr lang="ru-RU" sz="2000" dirty="0" smtClean="0"/>
              <a:t>В пятницу я прыгал, бегал, Прыгаем. (</a:t>
            </a:r>
            <a:r>
              <a:rPr lang="ru-RU" sz="2000" i="1" dirty="0" smtClean="0"/>
              <a:t>Кружимся на месте).</a:t>
            </a:r>
            <a:endParaRPr lang="ru-RU" sz="2000" dirty="0" smtClean="0"/>
          </a:p>
          <a:p>
            <a:pPr algn="ctr"/>
            <a:r>
              <a:rPr lang="ru-RU" sz="2000" dirty="0" smtClean="0"/>
              <a:t>Очень долго танцевал. (</a:t>
            </a:r>
            <a:r>
              <a:rPr lang="ru-RU" sz="2000" i="1" dirty="0" smtClean="0"/>
              <a:t>Хлопки в ладоши.)</a:t>
            </a:r>
            <a:endParaRPr lang="ru-RU" sz="2000" dirty="0" smtClean="0"/>
          </a:p>
          <a:p>
            <a:pPr algn="ctr"/>
            <a:r>
              <a:rPr lang="ru-RU" sz="2000" dirty="0" smtClean="0"/>
              <a:t>А в субботу, воскресенье (</a:t>
            </a:r>
            <a:r>
              <a:rPr lang="ru-RU" sz="2000" i="1" dirty="0" smtClean="0"/>
              <a:t>Дети садятся на корточки,)</a:t>
            </a:r>
            <a:endParaRPr lang="ru-RU" sz="2000" dirty="0" smtClean="0"/>
          </a:p>
          <a:p>
            <a:pPr algn="ctr"/>
            <a:r>
              <a:rPr lang="ru-RU" sz="2000" dirty="0" smtClean="0"/>
              <a:t>Целый день я отдыхал. (руку </a:t>
            </a:r>
            <a:r>
              <a:rPr lang="ru-RU" sz="2000" i="1" dirty="0" smtClean="0"/>
              <a:t>под щеку - засыпают</a:t>
            </a:r>
            <a:r>
              <a:rPr lang="ru-RU" sz="2000" dirty="0" smtClean="0"/>
              <a:t>.)</a:t>
            </a:r>
            <a:r>
              <a:rPr lang="ru-RU" sz="1400" dirty="0" smtClean="0"/>
              <a:t>	</a:t>
            </a:r>
            <a:endParaRPr lang="ru-RU" sz="1400" dirty="0"/>
          </a:p>
        </p:txBody>
      </p:sp>
      <p:pic>
        <p:nvPicPr>
          <p:cNvPr id="4" name="Picture 3" descr="https://algteremok12.ucoz.ru/dokument/15-16g/sop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4005064"/>
            <a:ext cx="3744782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mediaurok.ucoz.net/kliparti/2/ramka_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2127"/>
          </a:xfrm>
          <a:prstGeom prst="rect">
            <a:avLst/>
          </a:prstGeom>
          <a:noFill/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763688" y="908720"/>
            <a:ext cx="5724128" cy="320087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Поможем Мишке сосчитать? Я вам буду задавать вопросы, а ответ на вопросы вы мне будете отвечать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- Сколько пальцев на правой руке? 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- Сколько глаз у светофора? 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- Сколько носов у двух собак? 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- Сколько ушей у двух мышей? 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- Сколько хвостов у двух котов?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1" name="Picture 3" descr="https://ds19.bskedu.ru/images/foto/Gryppy2020/lukina/sm_full.asp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3573016"/>
            <a:ext cx="2198489" cy="2564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400</Words>
  <Application>Microsoft Office PowerPoint</Application>
  <PresentationFormat>Экран (4:3)</PresentationFormat>
  <Paragraphs>49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Лилия</dc:creator>
  <cp:lastModifiedBy>Лилия</cp:lastModifiedBy>
  <cp:revision>20</cp:revision>
  <dcterms:created xsi:type="dcterms:W3CDTF">2020-12-14T10:42:37Z</dcterms:created>
  <dcterms:modified xsi:type="dcterms:W3CDTF">2020-12-14T14:07:15Z</dcterms:modified>
</cp:coreProperties>
</file>