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844824"/>
            <a:ext cx="6528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Занятие по ФЭМП на тему: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«Круглый год»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365104"/>
            <a:ext cx="33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5493" y="6093296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pesochnizza.ru/wp-content/uploads/2016/10/risunok-po-kletkam-5.jpg"/>
          <p:cNvPicPr>
            <a:picLocks noChangeAspect="1" noChangeArrowheads="1"/>
          </p:cNvPicPr>
          <p:nvPr/>
        </p:nvPicPr>
        <p:blipFill>
          <a:blip r:embed="rId3" cstate="print"/>
          <a:srcRect l="39607"/>
          <a:stretch>
            <a:fillRect/>
          </a:stretch>
        </p:blipFill>
        <p:spPr bwMode="auto">
          <a:xfrm>
            <a:off x="2267744" y="980728"/>
            <a:ext cx="4544043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599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 Вы справились задачами, а теперь, ребята, вам 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нарисовать рисунок, внимательно считая клетки.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pesochnizza.ru/wp-content/uploads/2016/10/risunok-po-kletkam-5.jpg"/>
          <p:cNvPicPr>
            <a:picLocks noChangeAspect="1" noChangeArrowheads="1"/>
          </p:cNvPicPr>
          <p:nvPr/>
        </p:nvPicPr>
        <p:blipFill>
          <a:blip r:embed="rId3" cstate="print"/>
          <a:srcRect r="62869"/>
          <a:stretch>
            <a:fillRect/>
          </a:stretch>
        </p:blipFill>
        <p:spPr bwMode="auto">
          <a:xfrm>
            <a:off x="2267744" y="3212976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140968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Билли,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понравилось наше занятие, они узнал много нового и интересного, вы молодцы!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понравилось на занятии?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Чему учились?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нового узнали?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давайте попрощаемся с нашими гостями и поблагодарим, за то что они был с нами на протяжении всего нашего путешествия.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Надеюсь, что вам понравлюсь наше занятее вы закрепили свои знания и научились чему- то новому. До новых встреч!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.ytimg.com/vi/P4JSD_9Zmx8/maxresdefault.jpg"/>
          <p:cNvPicPr>
            <a:picLocks noChangeAspect="1" noChangeArrowheads="1"/>
          </p:cNvPicPr>
          <p:nvPr/>
        </p:nvPicPr>
        <p:blipFill>
          <a:blip r:embed="rId3" cstate="print"/>
          <a:srcRect r="17188"/>
          <a:stretch>
            <a:fillRect/>
          </a:stretch>
        </p:blipFill>
        <p:spPr bwMode="auto">
          <a:xfrm>
            <a:off x="2915816" y="332656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844824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060848"/>
            <a:ext cx="2847896" cy="3366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утенка непоседы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приключениях с обеда,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понедельника в походе,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уже в горах к субботе,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исследуют пещеры,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спускаются в карьеры.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утенка - смелых брата,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Имена их вспомнить надо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013176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Билли,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Дилли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7" y="40466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сегодня к нам на занятие пришли гости, которые с нами хотят отправиться в мир математики. Для начала отгадаем кто эти таинственные гости, прежде чем мы их встретим.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www.prazdnik-sam.ru/zagadki/zs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Правильно ребята, давайте поприветствуем наших друзей, которые будут с нами на протяжение всего путешествия и научим их новым знаниям.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/>
              <a:t>- Для начала, поможем нашим гостям вспомнить названия месяцев. Поиграем с вами в игру </a:t>
            </a:r>
            <a:r>
              <a:rPr lang="ru-RU" b="1" dirty="0" smtClean="0"/>
              <a:t> «Круглый год».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272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сейчас время года?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916832"/>
            <a:ext cx="9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265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соседей весны.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204864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(Зима, лето)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ed-kopilka.ru/upload/blogs2/2019/5/73808_b31072031176794ff7a83dc3e30db7b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4263632" cy="32403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2492896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весенние месяцы по порядку.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492896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(Март, апрель, май)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780928"/>
            <a:ext cx="545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пропущенный месяц: декабрь, …, февраль.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780928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(Январь)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068960"/>
            <a:ext cx="535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пропущенный месяц: октябрь, …, декабрь.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06896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(Ноябрь)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ed-kopilka.ru/upload/blogs2/2019/5/73808_b31072031176794ff7a83dc3e30db7b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632"/>
            <a:ext cx="4263632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3429000"/>
            <a:ext cx="258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соседей зимы.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42900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(Осень, весна)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17032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осенние месяцы по порядку.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3717032"/>
            <a:ext cx="29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(Сентябрь, октябрь, ноябрь)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005064"/>
            <a:ext cx="391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зимние месяцы по порядку.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005064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(Декабрь, январь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248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соседей лета.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293096"/>
            <a:ext cx="160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(Весна, осень)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581128"/>
            <a:ext cx="38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летние месяцы по порядку.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22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(Июнь, июль, август)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869160"/>
            <a:ext cx="570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Скажите, с какого месяца начинается календарный год?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4869160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(Январь)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5229200"/>
            <a:ext cx="38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каким месяцем год заканчивается?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5229200"/>
            <a:ext cx="11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(Декабрь)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5589240"/>
            <a:ext cx="318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всего месяцев в году?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55892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5877272"/>
            <a:ext cx="294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всего времён года?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58772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Молодцы, ребята. Но на этом наше путешествие не заканчивается. Мы с вами справились с заданием, но впереди у нас появилось новое, не менее интересное, но более трудное, т.к нам придётся с вами научиться считать в уме. А Билли,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Дилли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оценят наши умения считать быстро и при этом не сбиваясь.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54993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-Посчитаем от 1 до 20.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-Посчитаем от12 до 4.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-Назовите число, которое стоит за числом 5. 8. 11.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-Назовите число, которое стоит перед числом 7, 3, 12.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-Посчитаем от 1 до 10 через 1.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-Назовите «соседей» числа 6, 8, 2, 14.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prazdnik-sam.ru/zagadki/zs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3056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какие вы смелые, умные и настоящие математики, т.к все задания вам под силу! Думаю, что нашим гостям нравится открывать мир математики с нами. А теперь немного отдохнем и выполним физкультминутку.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700808"/>
            <a:ext cx="5512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Раз-два — шли утята, (Шагаем на месте.)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Три-четыре — шли домой. (Прыжки на месте.)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Вслед за ними плелся пятый, (Хлопаем в ладоши.)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Впереди бежал шестой, (Топаем ногами.)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седьмой от всех отстал— (Шагаем на месте.)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Испугался, закричал: (Хлопаем в ладоши.)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Где вы, где вы? (Прыжки на месте.)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Не кричи! Мы тут рядом, поищи! (Топаем ногами.)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.ytimg.com/vi/wwFuRgsgmO0/maxresdefault.jpg"/>
          <p:cNvPicPr>
            <a:picLocks noChangeAspect="1" noChangeArrowheads="1"/>
          </p:cNvPicPr>
          <p:nvPr/>
        </p:nvPicPr>
        <p:blipFill>
          <a:blip r:embed="rId3" cstate="print"/>
          <a:srcRect l="7871" r="7520"/>
          <a:stretch>
            <a:fillRect/>
          </a:stretch>
        </p:blipFill>
        <p:spPr bwMode="auto">
          <a:xfrm>
            <a:off x="2411760" y="4149080"/>
            <a:ext cx="417646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561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Следующее задание «Реши задачу». Но задачи не 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простые, а на смекалку.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700808"/>
            <a:ext cx="494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№1.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стула 4 ножки. Сколько ножек у двух стульев?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clipart-library.com/img/2077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4512502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54452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484784"/>
            <a:ext cx="425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№2. Сколько ушей у трёх мышей?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0-tub-ru.yandex.net/i?id=7fddf24e42a89faf21ce32cd902d300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256583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4288" y="49411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18/0007fb57-b9e0da0c/hello_html_3bf1e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412776"/>
            <a:ext cx="441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№3. Сколько шей у пяти журавлей?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cdn.fishki.net/upload/post/2017/11/18/2434164/db19d09b1fbd55fecbb6bc47a6d887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254614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0272" y="49411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</cp:revision>
  <dcterms:created xsi:type="dcterms:W3CDTF">2021-03-09T02:56:00Z</dcterms:created>
  <dcterms:modified xsi:type="dcterms:W3CDTF">2021-03-10T06:59:29Z</dcterms:modified>
</cp:coreProperties>
</file>