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4;&#1077;&#1090;&#1089;&#1082;&#1072;&#1103;%20&#1087;&#1077;&#1089;&#1077;&#1085;&#1082;&#1072;.%20-%20&#1059;%20&#1086;&#1083;&#1077;&#1085;&#1103;%20&#1076;&#1086;&#1084;%20&#1073;&#1086;&#1083;&#1100;&#1096;&#1086;&#1081;.%20(www.hotplayer.ru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42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62880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«Математическое путешествие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Машенькой по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149080"/>
            <a:ext cx="366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Выполнила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Наталия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5157" y="5661248"/>
            <a:ext cx="1086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Тазовский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pic>
        <p:nvPicPr>
          <p:cNvPr id="1032" name="Picture 8" descr="https://sunveter.ru/uploads/posts/2015-07/1437413309_m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268760"/>
            <a:ext cx="28803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У оленя дом большой.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Он глядит в свое окно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Заяц по лесу бежит,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В дверь к нему стучит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Тук-тук!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Дверь открой!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Там в лесу…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Охотник злой!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Зайка, зайка забегай,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Лапу мне давай!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8" name="Picture 4" descr="https://i.ytimg.com/vi/xxeRbOFR_Po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64704"/>
            <a:ext cx="5321730" cy="4775672"/>
          </a:xfrm>
          <a:prstGeom prst="rect">
            <a:avLst/>
          </a:prstGeom>
          <a:noFill/>
        </p:spPr>
      </p:pic>
      <p:pic>
        <p:nvPicPr>
          <p:cNvPr id="6" name="Детская песенка. - У оленя дом большой.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80112" y="5733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Продолжи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399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Машенька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встает и сначала…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268760"/>
            <a:ext cx="18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(делает зарядку)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772816"/>
            <a:ext cx="294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делает зарядку до…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1772816"/>
            <a:ext cx="118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(завтрака)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2276872"/>
            <a:ext cx="338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После прогулки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Машенька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2276872"/>
            <a:ext cx="112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(обедает)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2780928"/>
            <a:ext cx="609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До начала передачи «Спокойной ночи, малыши» девочка…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321297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(играет)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3645024"/>
            <a:ext cx="385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После просмотра передачи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4149080"/>
            <a:ext cx="317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(чистит зубы и ложится спать)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4581128"/>
            <a:ext cx="204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Ночью девочка…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4581128"/>
            <a:ext cx="14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(сладко спит)</a:t>
            </a:r>
          </a:p>
        </p:txBody>
      </p:sp>
      <p:pic>
        <p:nvPicPr>
          <p:cNvPr id="19" name="Picture 8" descr="https://sunveter.ru/uploads/posts/2015-07/1437413309_m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  <p:bldP spid="14" grpId="0" build="p"/>
      <p:bldP spid="16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31640" y="764704"/>
            <a:ext cx="691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 загадку и узнаешь в какую сказку мы попадём дальше.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148478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Ох, хитра кума-лиса да смекалиста!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Деда с бабой без рыбки оставила.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Глупый волк её послушал – хвост потерял,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 ещё повёз, битый небитую!</a:t>
            </a:r>
          </a:p>
        </p:txBody>
      </p:sp>
      <p:pic>
        <p:nvPicPr>
          <p:cNvPr id="11" name="Рисунок 10" descr="f992960dca3d7acf5f61d27dac581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628800"/>
            <a:ext cx="41044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04048" y="5733256"/>
            <a:ext cx="220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(«Лиса и волк»)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11247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196752"/>
            <a:ext cx="2232248" cy="25202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07704" y="1772816"/>
            <a:ext cx="1440160" cy="14401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296885" cy="2296885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3635896" y="2204864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1196752"/>
            <a:ext cx="3672408" cy="252027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1008112" cy="12961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1096919" cy="11034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8800"/>
            <a:ext cx="1205855" cy="118249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67544" y="4437112"/>
            <a:ext cx="1512168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1090496" cy="12241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51720" y="4437112"/>
            <a:ext cx="1522127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97152"/>
            <a:ext cx="983093" cy="98649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635896" y="4437112"/>
            <a:ext cx="1512168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53136"/>
            <a:ext cx="1216879" cy="12241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220072" y="4437112"/>
            <a:ext cx="1584176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1248316" cy="122413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876256" y="4437112"/>
            <a:ext cx="1584176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1321906" cy="100770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52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от героев сказки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«Лиса и волк».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предметы, похожие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геометрическую фигуру.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08720"/>
            <a:ext cx="2376264" cy="223224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196752"/>
            <a:ext cx="1368152" cy="1296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419872" y="1628800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87509" y="908721"/>
            <a:ext cx="3800915" cy="223224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1059973" cy="10636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1301813" cy="1242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80728"/>
            <a:ext cx="1051672" cy="12722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5" y="4437112"/>
            <a:ext cx="1512167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581128"/>
            <a:ext cx="1224136" cy="12283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51720" y="4437112"/>
            <a:ext cx="151216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81128"/>
            <a:ext cx="1296144" cy="123737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635896" y="4437112"/>
            <a:ext cx="1440160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81128"/>
            <a:ext cx="1224136" cy="12241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148064" y="4437112"/>
            <a:ext cx="151216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1080120" cy="130664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732241" y="4437112"/>
            <a:ext cx="1584176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81128"/>
            <a:ext cx="1224136" cy="1224136"/>
          </a:xfrm>
          <a:prstGeom prst="rect">
            <a:avLst/>
          </a:prstGeom>
        </p:spPr>
      </p:pic>
      <p:pic>
        <p:nvPicPr>
          <p:cNvPr id="4102" name="Picture 6" descr="https://thypix.com/wp-content/uploads/2020/05/fox-4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80528" y="184482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2160240" cy="201622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31640" y="692696"/>
            <a:ext cx="1550074" cy="144016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20688"/>
            <a:ext cx="3926726" cy="201622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1196752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1221892" cy="1221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1191442" cy="1105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6876256" y="692696"/>
            <a:ext cx="1368152" cy="16751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4149080"/>
            <a:ext cx="1584175" cy="1584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4149080"/>
            <a:ext cx="158417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4149080"/>
            <a:ext cx="158417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4149080"/>
            <a:ext cx="1584176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4149080"/>
            <a:ext cx="1512168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408098" cy="24080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1080120" cy="1080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927449" cy="15498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1296144" cy="12031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5580112" y="4293096"/>
            <a:ext cx="1080120" cy="13224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65104"/>
            <a:ext cx="1068006" cy="1074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2517978" cy="2090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36712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347864" y="1196752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5" y="620689"/>
            <a:ext cx="4032448" cy="216024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230197" cy="905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1496888" cy="1141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031611" cy="17239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4221088"/>
            <a:ext cx="1584176" cy="1502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4221088"/>
            <a:ext cx="1512168" cy="1502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4221088"/>
            <a:ext cx="1512168" cy="1502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4221088"/>
            <a:ext cx="1512168" cy="1502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4221088"/>
            <a:ext cx="1584176" cy="1502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1085885" cy="11296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37112"/>
            <a:ext cx="1368152" cy="9940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6"/>
            <a:ext cx="792087" cy="12961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1152128" cy="11521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09120"/>
            <a:ext cx="1141784" cy="870397"/>
          </a:xfrm>
          <a:prstGeom prst="rect">
            <a:avLst/>
          </a:prstGeom>
        </p:spPr>
      </p:pic>
      <p:pic>
        <p:nvPicPr>
          <p:cNvPr id="22" name="Picture 6" descr="https://thypix.com/wp-content/uploads/2020/05/fox-4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84482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5" name="Picture 4" descr="https://yt3.ggpht.com/a/AATXAJxWAYtScTnNUG3-G761KATiYUaEaKvUni2GP6Mz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3168352" cy="3168352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1907704" cy="1714297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1923167" cy="1728192"/>
          </a:xfrm>
          <a:prstGeom prst="rect">
            <a:avLst/>
          </a:prstGeom>
          <a:noFill/>
        </p:spPr>
      </p:pic>
      <p:pic>
        <p:nvPicPr>
          <p:cNvPr id="8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836712"/>
            <a:ext cx="2152116" cy="1933930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908720"/>
            <a:ext cx="2016224" cy="1811816"/>
          </a:xfrm>
          <a:prstGeom prst="rect">
            <a:avLst/>
          </a:prstGeom>
          <a:noFill/>
        </p:spPr>
      </p:pic>
      <p:pic>
        <p:nvPicPr>
          <p:cNvPr id="10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764704"/>
            <a:ext cx="2088232" cy="1876523"/>
          </a:xfrm>
          <a:prstGeom prst="rect">
            <a:avLst/>
          </a:prstGeom>
          <a:noFill/>
        </p:spPr>
      </p:pic>
      <p:pic>
        <p:nvPicPr>
          <p:cNvPr id="11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268760"/>
            <a:ext cx="1944216" cy="1747108"/>
          </a:xfrm>
          <a:prstGeom prst="rect">
            <a:avLst/>
          </a:prstGeom>
          <a:noFill/>
        </p:spPr>
      </p:pic>
      <p:pic>
        <p:nvPicPr>
          <p:cNvPr id="12" name="Picture 2" descr="https://upload.wikimedia.org/wikipedia/commons/thumb/0/09/Dot4gb.svg/1024px-Dot4gb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060848"/>
            <a:ext cx="2003298" cy="1800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7544" y="2420888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1640" y="1556792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4" y="1268760"/>
            <a:ext cx="8146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67944" y="1124744"/>
            <a:ext cx="843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1196752"/>
            <a:ext cx="7665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224" y="1556792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2348880"/>
            <a:ext cx="10150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2" name="Picture 8" descr="https://sunveter.ru/uploads/posts/2015-07/1437413309_m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04056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052736"/>
            <a:ext cx="29450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одной лесной опушке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Мишка спит зимой в избушке,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в шахматы играет,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Рыбу ловит, не скучает.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его привычный быт,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Нарушает смех и визг,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 в окне, компот разлит…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Кто, скажите, так шалит?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683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Отгадайте загадку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узнаете кто сегодня вместе с нами отправится в путешествие.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51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466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12776"/>
            <a:ext cx="4668010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284776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вырвать этот овощ,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хватило деду сил.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пришли ему на помощь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Все, кого он попросил.</a:t>
            </a:r>
          </a:p>
        </p:txBody>
      </p:sp>
      <p:pic>
        <p:nvPicPr>
          <p:cNvPr id="6" name="Picture 8" descr="https://sunveter.ru/uploads/posts/2015-07/1437413309_m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2880320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5733256"/>
            <a:ext cx="103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«Репка»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620688"/>
            <a:ext cx="492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Отгадайте загадку и узнаете название сказки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620688"/>
            <a:ext cx="373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от героев сказки «Репка»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48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Перечислите всех героев сказки, которые помогли деду вытянуть репку.</a:t>
            </a:r>
          </a:p>
        </p:txBody>
      </p:sp>
      <p:pic>
        <p:nvPicPr>
          <p:cNvPr id="22530" name="Picture 2" descr="https://ds04.infourok.ru/uploads/ex/0859/0005c130-7685d907/hello_html_m34072b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6428">
            <a:off x="103964" y="1121206"/>
            <a:ext cx="2672356" cy="2672356"/>
          </a:xfrm>
          <a:prstGeom prst="rect">
            <a:avLst/>
          </a:prstGeom>
          <a:noFill/>
        </p:spPr>
      </p:pic>
      <p:pic>
        <p:nvPicPr>
          <p:cNvPr id="22534" name="Picture 6" descr="http://tapenik.ru/dizain_skazka/skazka_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1549972" cy="2160240"/>
          </a:xfrm>
          <a:prstGeom prst="rect">
            <a:avLst/>
          </a:prstGeom>
          <a:noFill/>
        </p:spPr>
      </p:pic>
      <p:pic>
        <p:nvPicPr>
          <p:cNvPr id="22536" name="Picture 8" descr="https://ds04.infourok.ru/uploads/ex/0ec1/00020a90-47213016/4/hello_html_773e9d9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412776"/>
            <a:ext cx="1178564" cy="2088232"/>
          </a:xfrm>
          <a:prstGeom prst="rect">
            <a:avLst/>
          </a:prstGeom>
          <a:noFill/>
        </p:spPr>
      </p:pic>
      <p:pic>
        <p:nvPicPr>
          <p:cNvPr id="22538" name="Picture 10" descr="https://multiurok.ru/img/182813/image_5cce689cb00b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556792"/>
            <a:ext cx="993328" cy="1971081"/>
          </a:xfrm>
          <a:prstGeom prst="rect">
            <a:avLst/>
          </a:prstGeom>
          <a:noFill/>
        </p:spPr>
      </p:pic>
      <p:pic>
        <p:nvPicPr>
          <p:cNvPr id="22540" name="Picture 12" descr="https://fs00.infourok.ru/images/doc/144/167627/hello_html_f6f8c5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204864"/>
            <a:ext cx="1147323" cy="1584176"/>
          </a:xfrm>
          <a:prstGeom prst="rect">
            <a:avLst/>
          </a:prstGeom>
          <a:noFill/>
        </p:spPr>
      </p:pic>
      <p:pic>
        <p:nvPicPr>
          <p:cNvPr id="22544" name="Picture 16" descr="http://img0.liveinternet.ru/images/attach/c/4/78/423/78423708_large_0_50730_2e4cd6cd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492896"/>
            <a:ext cx="1008112" cy="1008112"/>
          </a:xfrm>
          <a:prstGeom prst="rect">
            <a:avLst/>
          </a:prstGeom>
          <a:noFill/>
        </p:spPr>
      </p:pic>
      <p:pic>
        <p:nvPicPr>
          <p:cNvPr id="22546" name="Picture 18" descr="http://diszitok.lapunk.hu/tarhely/diszitok/kepek/708ca7283670_masolat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852936"/>
            <a:ext cx="720080" cy="7457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27584" y="4293096"/>
            <a:ext cx="385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Сколько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репку?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4293096"/>
            <a:ext cx="100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4653136"/>
            <a:ext cx="316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Кто был третьим по счету?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1960" y="465313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внучка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5013176"/>
            <a:ext cx="289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Кто был пятым по счёту?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5936" y="5013176"/>
            <a:ext cx="14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кошка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84" y="5373216"/>
            <a:ext cx="289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Кто пришёл после деда?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5373216"/>
            <a:ext cx="14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бабка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733256"/>
            <a:ext cx="309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Кто пришел 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5733256"/>
            <a:ext cx="15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Жучка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8" descr="https://sunveter.ru/uploads/posts/2015-07/1437413309_mm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42900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607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Отгадайте загадку и узнаете в какую сказку мы попали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2656240" cy="1704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волком не дрожал,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 медведя убежал,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лисице на зубок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Всё ж попался …</a:t>
            </a:r>
          </a:p>
        </p:txBody>
      </p:sp>
      <p:pic>
        <p:nvPicPr>
          <p:cNvPr id="7170" name="Picture 2" descr="https://printonic.ru/uploads/images/2016/02/22/img_56cad788038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4425707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5301208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«Колобок»</a:t>
            </a:r>
          </a:p>
        </p:txBody>
      </p:sp>
      <p:pic>
        <p:nvPicPr>
          <p:cNvPr id="7182" name="Picture 14" descr="https://img-fotki.yandex.ru/get/9308/134091466.8c/0_bb8a1_41818007_X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356992"/>
            <a:ext cx="4736526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398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от героев сказки «Колобок»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656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Машеньки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яблока,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Мишка ей принёс ещё 2 яблока.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      Сколько яблок стало у Машеньки?</a:t>
            </a:r>
          </a:p>
        </p:txBody>
      </p:sp>
      <p:pic>
        <p:nvPicPr>
          <p:cNvPr id="6" name="Picture 14" descr="https://img-fotki.yandex.ru/get/9308/134091466.8c/0_bb8a1_41818007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2060848"/>
            <a:ext cx="4736526" cy="2664296"/>
          </a:xfrm>
          <a:prstGeom prst="rect">
            <a:avLst/>
          </a:prstGeom>
          <a:noFill/>
        </p:spPr>
      </p:pic>
      <p:pic>
        <p:nvPicPr>
          <p:cNvPr id="6162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360040" cy="443126"/>
          </a:xfrm>
          <a:prstGeom prst="rect">
            <a:avLst/>
          </a:prstGeom>
          <a:noFill/>
        </p:spPr>
      </p:pic>
      <p:pic>
        <p:nvPicPr>
          <p:cNvPr id="15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01008"/>
            <a:ext cx="360040" cy="443126"/>
          </a:xfrm>
          <a:prstGeom prst="rect">
            <a:avLst/>
          </a:prstGeom>
          <a:noFill/>
        </p:spPr>
      </p:pic>
      <p:pic>
        <p:nvPicPr>
          <p:cNvPr id="16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360040" cy="443126"/>
          </a:xfrm>
          <a:prstGeom prst="rect">
            <a:avLst/>
          </a:prstGeom>
          <a:noFill/>
        </p:spPr>
      </p:pic>
      <p:pic>
        <p:nvPicPr>
          <p:cNvPr id="17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96952"/>
            <a:ext cx="360040" cy="443126"/>
          </a:xfrm>
          <a:prstGeom prst="rect">
            <a:avLst/>
          </a:prstGeom>
          <a:noFill/>
        </p:spPr>
      </p:pic>
      <p:pic>
        <p:nvPicPr>
          <p:cNvPr id="19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0968"/>
            <a:ext cx="360040" cy="443126"/>
          </a:xfrm>
          <a:prstGeom prst="rect">
            <a:avLst/>
          </a:prstGeom>
          <a:noFill/>
        </p:spPr>
      </p:pic>
      <p:pic>
        <p:nvPicPr>
          <p:cNvPr id="20" name="Picture 18" descr="https://avatanplus.com/files/resources/original/584530cbf3136158ce469c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60040" cy="443126"/>
          </a:xfrm>
          <a:prstGeom prst="rect">
            <a:avLst/>
          </a:prstGeom>
          <a:noFill/>
        </p:spPr>
      </p:pic>
      <p:pic>
        <p:nvPicPr>
          <p:cNvPr id="6172" name="Picture 28" descr="https://fsd.multiurok.ru/html/2020/02/21/s_5e4f254de78cc/1361637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2644130" cy="3024336"/>
          </a:xfrm>
          <a:prstGeom prst="rect">
            <a:avLst/>
          </a:prstGeom>
          <a:noFill/>
        </p:spPr>
      </p:pic>
      <p:pic>
        <p:nvPicPr>
          <p:cNvPr id="6182" name="Picture 38" descr="https://media.lpgenerator.ru/images/275928/01_Nz0k97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573016"/>
            <a:ext cx="1152127" cy="107385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419872" y="5085184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4+2=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508518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7446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/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Машеньке на День рождения подарили 7 воздушных шаров, 2 шарика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улетели.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шариков осталось у Машеньки?</a:t>
            </a:r>
          </a:p>
        </p:txBody>
      </p:sp>
      <p:pic>
        <p:nvPicPr>
          <p:cNvPr id="4" name="Picture 14" descr="https://img-fotki.yandex.ru/get/9308/134091466.8c/0_bb8a1_41818007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5024558" cy="3456384"/>
          </a:xfrm>
          <a:prstGeom prst="rect">
            <a:avLst/>
          </a:prstGeom>
          <a:noFill/>
        </p:spPr>
      </p:pic>
      <p:pic>
        <p:nvPicPr>
          <p:cNvPr id="5122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3647689" y="1424567"/>
            <a:ext cx="1800200" cy="1800200"/>
          </a:xfrm>
          <a:prstGeom prst="rect">
            <a:avLst/>
          </a:prstGeom>
          <a:noFill/>
        </p:spPr>
      </p:pic>
      <p:pic>
        <p:nvPicPr>
          <p:cNvPr id="6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4727808" y="1568583"/>
            <a:ext cx="1800200" cy="1800200"/>
          </a:xfrm>
          <a:prstGeom prst="rect">
            <a:avLst/>
          </a:prstGeom>
          <a:noFill/>
        </p:spPr>
      </p:pic>
      <p:pic>
        <p:nvPicPr>
          <p:cNvPr id="7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2855600" y="2288664"/>
            <a:ext cx="1800200" cy="1800200"/>
          </a:xfrm>
          <a:prstGeom prst="rect">
            <a:avLst/>
          </a:prstGeom>
          <a:noFill/>
        </p:spPr>
      </p:pic>
      <p:pic>
        <p:nvPicPr>
          <p:cNvPr id="8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4079735" y="2504687"/>
            <a:ext cx="1800200" cy="1800200"/>
          </a:xfrm>
          <a:prstGeom prst="rect">
            <a:avLst/>
          </a:prstGeom>
          <a:noFill/>
        </p:spPr>
      </p:pic>
      <p:pic>
        <p:nvPicPr>
          <p:cNvPr id="9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4367767" y="3872839"/>
            <a:ext cx="1800200" cy="1800200"/>
          </a:xfrm>
          <a:prstGeom prst="rect">
            <a:avLst/>
          </a:prstGeom>
          <a:noFill/>
        </p:spPr>
      </p:pic>
      <p:pic>
        <p:nvPicPr>
          <p:cNvPr id="10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5087847" y="2792720"/>
            <a:ext cx="1800200" cy="1800200"/>
          </a:xfrm>
          <a:prstGeom prst="rect">
            <a:avLst/>
          </a:prstGeom>
          <a:noFill/>
        </p:spPr>
      </p:pic>
      <p:pic>
        <p:nvPicPr>
          <p:cNvPr id="11" name="Picture 2" descr="https://interior-stickers.ru/33285-thickbox_default/vozdushnyy-sharik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3051">
            <a:off x="3287647" y="3656816"/>
            <a:ext cx="1800200" cy="18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95936" y="58052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4869160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7-2=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48691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27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Отгадайте загадку и узнаете следующую сказку,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которой мы оказались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Возле леса на опушке,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Трое их живёт в избушке.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Там три стула и три кружки,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Три кровати, три подушки.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Угадайте без подсказки,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герои этой сказки?</a:t>
            </a:r>
          </a:p>
        </p:txBody>
      </p:sp>
      <p:pic>
        <p:nvPicPr>
          <p:cNvPr id="6" name="Рисунок 5" descr="1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5955" y="1700809"/>
            <a:ext cx="486046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5733256"/>
            <a:ext cx="167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«Три медведя»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2d/00010a14-255556a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92696"/>
            <a:ext cx="289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от трёх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37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Назовите по порядку части суток.</a:t>
            </a:r>
          </a:p>
        </p:txBody>
      </p:sp>
      <p:pic>
        <p:nvPicPr>
          <p:cNvPr id="1026" name="Picture 2" descr="C:\Users\User\Desktop\ут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1659011" cy="1671905"/>
          </a:xfrm>
          <a:prstGeom prst="rect">
            <a:avLst/>
          </a:prstGeom>
          <a:noFill/>
        </p:spPr>
      </p:pic>
      <p:pic>
        <p:nvPicPr>
          <p:cNvPr id="1027" name="Picture 3" descr="C:\Users\User\Desktop\д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866" y="1628800"/>
            <a:ext cx="1651893" cy="1656184"/>
          </a:xfrm>
          <a:prstGeom prst="rect">
            <a:avLst/>
          </a:prstGeom>
          <a:noFill/>
        </p:spPr>
      </p:pic>
      <p:pic>
        <p:nvPicPr>
          <p:cNvPr id="1028" name="Picture 4" descr="C:\Users\User\Desktop\веч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28800"/>
            <a:ext cx="1659012" cy="1654714"/>
          </a:xfrm>
          <a:prstGeom prst="rect">
            <a:avLst/>
          </a:prstGeom>
          <a:noFill/>
        </p:spPr>
      </p:pic>
      <p:pic>
        <p:nvPicPr>
          <p:cNvPr id="1029" name="Picture 5" descr="C:\Users\User\Desktop\ноч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628800"/>
            <a:ext cx="1724670" cy="1656184"/>
          </a:xfrm>
          <a:prstGeom prst="rect">
            <a:avLst/>
          </a:prstGeom>
          <a:noFill/>
        </p:spPr>
      </p:pic>
      <p:pic>
        <p:nvPicPr>
          <p:cNvPr id="9" name="Picture 2" descr="C:\Users\User\Desktop\ут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1659011" cy="1671905"/>
          </a:xfrm>
          <a:prstGeom prst="rect">
            <a:avLst/>
          </a:prstGeom>
          <a:noFill/>
        </p:spPr>
      </p:pic>
      <p:pic>
        <p:nvPicPr>
          <p:cNvPr id="10" name="Picture 3" descr="C:\Users\User\Desktop\д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1651893" cy="1656184"/>
          </a:xfrm>
          <a:prstGeom prst="rect">
            <a:avLst/>
          </a:prstGeom>
          <a:noFill/>
        </p:spPr>
      </p:pic>
      <p:pic>
        <p:nvPicPr>
          <p:cNvPr id="11" name="Picture 4" descr="C:\Users\User\Desktop\веч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1659012" cy="1654714"/>
          </a:xfrm>
          <a:prstGeom prst="rect">
            <a:avLst/>
          </a:prstGeom>
          <a:noFill/>
        </p:spPr>
      </p:pic>
      <p:pic>
        <p:nvPicPr>
          <p:cNvPr id="12" name="Picture 5" descr="C:\Users\User\Desktop\ноч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933056"/>
            <a:ext cx="1724670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432</Words>
  <Application>Microsoft Office PowerPoint</Application>
  <PresentationFormat>Экран (4:3)</PresentationFormat>
  <Paragraphs>88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2021-01-17T06:50:29Z</dcterms:created>
  <dcterms:modified xsi:type="dcterms:W3CDTF">2021-02-01T03:57:20Z</dcterms:modified>
</cp:coreProperties>
</file>