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59" r:id="rId7"/>
    <p:sldId id="262" r:id="rId8"/>
    <p:sldId id="266" r:id="rId9"/>
    <p:sldId id="265" r:id="rId10"/>
    <p:sldId id="264" r:id="rId11"/>
    <p:sldId id="270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fe6/000ccd9d-9c73c59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1196752"/>
            <a:ext cx="5238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Интегрированное занятие</a:t>
            </a:r>
          </a:p>
          <a:p>
            <a:pPr algn="ctr"/>
            <a:r>
              <a:rPr lang="ru-RU" sz="2800" b="1" dirty="0" smtClean="0"/>
              <a:t>  в старшей группе</a:t>
            </a:r>
          </a:p>
          <a:p>
            <a:pPr algn="ctr"/>
            <a:r>
              <a:rPr lang="ru-RU" sz="2800" b="1" dirty="0" smtClean="0"/>
              <a:t>на тему </a:t>
            </a:r>
          </a:p>
          <a:p>
            <a:pPr algn="ctr"/>
            <a:r>
              <a:rPr lang="ru-RU" sz="2800" b="1" dirty="0" smtClean="0"/>
              <a:t>«Математическая викторина»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1264" y="5934670"/>
            <a:ext cx="2052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332656"/>
            <a:ext cx="752432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вам нужно заполнить пустые окошки в доме, для этого вспомните состав чисел 4 и 5.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ОЛЕНЁНОК\Downloads\IMG_20210218_15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7356309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im0-tub-ru.yandex.net/i?id=8263dc6f2ad25007f52550fb9bed670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79904" cy="620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43608" y="404664"/>
            <a:ext cx="680424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подошла к концу наша математическая викторина.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у нас есть еще одно задание, предлагаю вас слепить любимую игрушку.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4.bp.blogspot.com/-66XI-xpwO-c/WBzalGNap9I/AAAAAAABbTE/iI4q2fvi7ggqWSIORz2u2Qc5AKP1kYQXwCLcB/w1200-h630-p-k-no-nu/3Cj8cYzSy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347864" cy="175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https://yt3.ggpht.com/a/AGF-l78RKvGUwImcxxqGS4OLHQx1PMulLZnCf0uNhQ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56792"/>
            <a:ext cx="45365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https://technology-kaa.ucoz.ru/_si/0/99638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306449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548680"/>
            <a:ext cx="4572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Что мы сегодня делали?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Что было трудным?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Что показалось самым интересным?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https://resh.edu.ru/uploads/lesson_extract/4203/20190730171129/OEBPS/objects/m_russ_2_24_1/5c5824af8b141757fe1e4a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ds05.infourok.ru/uploads/ex/0103/000ef522-dc0818d8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704856" cy="577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332656"/>
            <a:ext cx="457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А теперь покажите мне свои пальчики. Давайте с ними поиграем: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052736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Дружат в нашей группе девочки и мальчики.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с тобой подружим маленькие пальчики.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1, 2, 3, 4, 5!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Начинаем счет опять: 5 4 3 2 1!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yt3.ggpht.com/a/AGF-l78UeHgqvgdbSqO1sdCZ9MEPjN8Zep90Uiy37w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5536" y="2492896"/>
            <a:ext cx="849694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егодня мы отправимся в сказочное королевство, где правит королева всех точных наук – Математика, где нас ждут занимательная викторина. Но прежде, чем отправимся, я хочу проверить ваши знания. Я вам буду задавать вопросы, а вы должны ответить на них.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67744" y="3933056"/>
            <a:ext cx="48965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Спим мы ночью, а зарядку делаем…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Делаем зарядку утром, ужинаем….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Ужинаем вечером, а обедаем…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Просыпаемся утром, а спим </a:t>
            </a:r>
            <a:r>
              <a:rPr lang="ru-RU" sz="2000" b="1" i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Дети, какой сегодня день недели?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Сколько дней в неделе?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Назовите дни недели?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Какой день недели был вчера?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312332"/>
            <a:ext cx="792088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Пора отправляться в путь, в этом нам поможет ковер-самолет. Назовите геометрические фигуры изображённые на нем.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s://pedportal.net/attachments/001/054/636/1054636.jpg?14293987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700877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upload.wikimedia.org/wikipedia/commons/1/12/Yellow_diamond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792793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dasha46.narod.ru/Encyclopedic_Knowledge/Mathematics/Shapes/ellip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229200"/>
            <a:ext cx="900329" cy="69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https://www.memotest.ru/ImageUpload%5C59f53824-56c2-4eef-a95b-96d0ca04aedd%5C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340768"/>
            <a:ext cx="955896" cy="67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404664"/>
            <a:ext cx="65882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Ребята посчитайте сколько кукол в верхнем ряду?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s://irecommend.ru/sites/default/files/product-images/94578/13-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4019600" cy="18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660232" y="119675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8</a:t>
            </a:r>
            <a:endParaRPr lang="ru-RU" sz="7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780928"/>
            <a:ext cx="41764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Сколько машинок во втором ряду?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7412" name="Picture 4" descr="https://im0-tub-ru.yandex.net/i?id=48b44f077e351ca9784b257f849a98a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1091615" cy="6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im0-tub-ru.yandex.net/i?id=48b44f077e351ca9784b257f849a98a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1091615" cy="6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im0-tub-ru.yandex.net/i?id=48b44f077e351ca9784b257f849a98a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12976"/>
            <a:ext cx="1091615" cy="6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im0-tub-ru.yandex.net/i?id=48b44f077e351ca9784b257f849a98a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12976"/>
            <a:ext cx="1091615" cy="6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im0-tub-ru.yandex.net/i?id=48b44f077e351ca9784b257f849a98a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1091615" cy="6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s://im0-tub-ru.yandex.net/i?id=48b44f077e351ca9784b257f849a98a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091615" cy="6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s://im0-tub-ru.yandex.net/i?id=48b44f077e351ca9784b257f849a98aa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12976"/>
            <a:ext cx="1091615" cy="6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8100392" y="2852936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7</a:t>
            </a:r>
            <a:endParaRPr lang="ru-RU" sz="6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64083" y="4149080"/>
            <a:ext cx="2506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Чего больше?</a:t>
            </a:r>
          </a:p>
          <a:p>
            <a:pPr algn="ctr"/>
            <a:r>
              <a:rPr lang="ru-RU" sz="2000" b="1" dirty="0" smtClean="0"/>
              <a:t> На сколько больше?</a:t>
            </a:r>
            <a:endParaRPr lang="ru-RU" sz="2000" b="1" dirty="0"/>
          </a:p>
        </p:txBody>
      </p:sp>
      <p:pic>
        <p:nvPicPr>
          <p:cNvPr id="17414" name="Picture 6" descr="https://a.d-cd.net/YQAAAgGv9eA-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013176"/>
            <a:ext cx="211223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332656"/>
            <a:ext cx="74523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Следующее задание “Назови соседей”.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вы уже знаете все цифры. И вот сейчас вы должны будете назвать соседей числа: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71600" y="1916832"/>
            <a:ext cx="1835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….4....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….6.....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….8....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….5...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….2...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….7...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….9...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s://ric368.newsmine.ru/wp-content/uploads/sites/14/2019/09/vopros-1024x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556110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332656"/>
            <a:ext cx="6772816" cy="677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олодцы ребята. Теперь будьте внимательны, вас ждут задачки.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«Математические задачки»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s://myslide.ru/documents_2/f06a12f0b267e299f81d6be3c8dbc37f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https://ds02.infourok.ru/uploads/ex/0af9/0005d758-0e4ab93b/2/img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https://ds05.infourok.ru/uploads/ex/134c/000ce48b-789040af/im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982560"/>
            <a:ext cx="4752527" cy="267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 descr="https://yt3.ggpht.com/a/AGF-l7817M7eIavycRTv2Xbh3rTADTNq3U6M5dfPEg=s800-c-k-c0xffffffff-no-rj-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924944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ttps://yt3.ggpht.com/a/AGF-l7817M7eIavycRTv2Xbh3rTADTNq3U6M5dfPEg=s800-c-k-c0xffffffff-no-rj-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780928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https://yt3.ggpht.com/a/AGF-l7817M7eIavycRTv2Xbh3rTADTNq3U6M5dfPEg=s800-c-k-c0xffffffff-no-rj-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445224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51720" y="332656"/>
            <a:ext cx="576064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найдите ошибку в записи числового ряда: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131840" y="981309"/>
            <a:ext cx="32403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1,2,3,5,7.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8,7,5,4,2,1.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s://im0-tub-ru.yandex.net/i?id=4b953ecad38050424a2cc262e08de19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80928"/>
            <a:ext cx="604867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694318fdd8949ea17dc6972e3905fe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91680" y="332656"/>
            <a:ext cx="615617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вас ждет следующее задание, скажите кто изображен в правом верхнем углу?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нижнем левом углу?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правом нижнем углу?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левом верхнем углу?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центе?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ОЛЕНЁНОК\Downloads\IMG_20210218_153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48880"/>
            <a:ext cx="390525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371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22</cp:revision>
  <dcterms:created xsi:type="dcterms:W3CDTF">2021-02-20T05:31:26Z</dcterms:created>
  <dcterms:modified xsi:type="dcterms:W3CDTF">2021-02-20T06:37:14Z</dcterms:modified>
</cp:coreProperties>
</file>